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0" r:id="rId2"/>
    <p:sldId id="345" r:id="rId3"/>
    <p:sldId id="361" r:id="rId4"/>
    <p:sldId id="321" r:id="rId5"/>
    <p:sldId id="353" r:id="rId6"/>
    <p:sldId id="354" r:id="rId7"/>
    <p:sldId id="341" r:id="rId8"/>
    <p:sldId id="363" r:id="rId9"/>
    <p:sldId id="362" r:id="rId10"/>
    <p:sldId id="359" r:id="rId11"/>
    <p:sldId id="365" r:id="rId12"/>
    <p:sldId id="339" r:id="rId13"/>
    <p:sldId id="331" r:id="rId14"/>
    <p:sldId id="327" r:id="rId1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Banks" initials="VB" lastIdx="1" clrIdx="0">
    <p:extLst>
      <p:ext uri="{19B8F6BF-5375-455C-9EA6-DF929625EA0E}">
        <p15:presenceInfo xmlns:p15="http://schemas.microsoft.com/office/powerpoint/2012/main" userId="S::vanessa.banks@new-law.co.uk::2db81600-3700-4070-9776-de011ce5ca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93" autoAdjust="0"/>
  </p:normalViewPr>
  <p:slideViewPr>
    <p:cSldViewPr>
      <p:cViewPr varScale="1">
        <p:scale>
          <a:sx n="103" d="100"/>
          <a:sy n="103" d="100"/>
        </p:scale>
        <p:origin x="124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57530-C362-4CD2-AD38-A4EF2C7FD38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649621-D393-4F2C-9669-D32FF8A6919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Why make an LPA?</a:t>
          </a:r>
        </a:p>
      </dgm:t>
    </dgm:pt>
    <dgm:pt modelId="{CEF69640-703A-4BEF-8FB0-1B362A4F28A0}" type="parTrans" cxnId="{7E4E2432-E8A0-4AC7-A1BF-5E0882B95487}">
      <dgm:prSet/>
      <dgm:spPr/>
      <dgm:t>
        <a:bodyPr/>
        <a:lstStyle/>
        <a:p>
          <a:endParaRPr lang="en-GB"/>
        </a:p>
      </dgm:t>
    </dgm:pt>
    <dgm:pt modelId="{58846BF4-0C87-46EA-863C-521B5C00D3B1}" type="sibTrans" cxnId="{7E4E2432-E8A0-4AC7-A1BF-5E0882B95487}">
      <dgm:prSet/>
      <dgm:spPr/>
      <dgm:t>
        <a:bodyPr/>
        <a:lstStyle/>
        <a:p>
          <a:endParaRPr lang="en-GB"/>
        </a:p>
      </dgm:t>
    </dgm:pt>
    <dgm:pt modelId="{7103C76A-A626-415F-822C-85EE6038EF1F}">
      <dgm:prSet phldrT="[Text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Infirmity</a:t>
          </a:r>
        </a:p>
      </dgm:t>
    </dgm:pt>
    <dgm:pt modelId="{7D8C25A9-14C4-44E5-8E51-7CDED5886D00}" type="parTrans" cxnId="{6F734540-79E5-42F7-BDB4-643965DADF57}">
      <dgm:prSet/>
      <dgm:spPr/>
      <dgm:t>
        <a:bodyPr/>
        <a:lstStyle/>
        <a:p>
          <a:endParaRPr lang="en-GB"/>
        </a:p>
      </dgm:t>
    </dgm:pt>
    <dgm:pt modelId="{B1E3804D-91F8-47E1-9215-BB75E5EB452C}" type="sibTrans" cxnId="{6F734540-79E5-42F7-BDB4-643965DADF57}">
      <dgm:prSet/>
      <dgm:spPr/>
      <dgm:t>
        <a:bodyPr/>
        <a:lstStyle/>
        <a:p>
          <a:endParaRPr lang="en-GB"/>
        </a:p>
      </dgm:t>
    </dgm:pt>
    <dgm:pt modelId="{59F9640B-8863-4E4E-BC62-9422EE1AEFCF}">
      <dgm:prSet phldrT="[Text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Dementia</a:t>
          </a:r>
        </a:p>
      </dgm:t>
    </dgm:pt>
    <dgm:pt modelId="{5B908DBE-994B-43A2-A3C3-95AAF3330C17}" type="parTrans" cxnId="{E64BEC12-C887-4286-92B2-2F2D6DE391DD}">
      <dgm:prSet/>
      <dgm:spPr/>
      <dgm:t>
        <a:bodyPr/>
        <a:lstStyle/>
        <a:p>
          <a:endParaRPr lang="en-GB"/>
        </a:p>
      </dgm:t>
    </dgm:pt>
    <dgm:pt modelId="{170693B3-1F68-41D9-856A-B3E2C8F8534C}" type="sibTrans" cxnId="{E64BEC12-C887-4286-92B2-2F2D6DE391DD}">
      <dgm:prSet/>
      <dgm:spPr/>
      <dgm:t>
        <a:bodyPr/>
        <a:lstStyle/>
        <a:p>
          <a:endParaRPr lang="en-GB"/>
        </a:p>
      </dgm:t>
    </dgm:pt>
    <dgm:pt modelId="{7890DD9A-999D-49D7-AEAF-0D8B0BD962BA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Benefits of an LPA</a:t>
          </a:r>
        </a:p>
      </dgm:t>
    </dgm:pt>
    <dgm:pt modelId="{2325155B-8E3D-4EB5-9FC0-9000A5591BBA}" type="parTrans" cxnId="{F19431D7-0B34-4DF7-9D8C-665972AF4AAE}">
      <dgm:prSet/>
      <dgm:spPr/>
      <dgm:t>
        <a:bodyPr/>
        <a:lstStyle/>
        <a:p>
          <a:endParaRPr lang="en-GB"/>
        </a:p>
      </dgm:t>
    </dgm:pt>
    <dgm:pt modelId="{3EFC5D34-D940-4E14-8D49-4D2AA9003351}" type="sibTrans" cxnId="{F19431D7-0B34-4DF7-9D8C-665972AF4AAE}">
      <dgm:prSet/>
      <dgm:spPr/>
      <dgm:t>
        <a:bodyPr/>
        <a:lstStyle/>
        <a:p>
          <a:endParaRPr lang="en-GB"/>
        </a:p>
      </dgm:t>
    </dgm:pt>
    <dgm:pt modelId="{72D3E165-56DB-42A9-83B5-04F4E0B4E3AC}">
      <dgm:prSet phldrT="[Text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Plan in advance </a:t>
          </a:r>
          <a:endParaRPr lang="en-GB" sz="1200" dirty="0">
            <a:latin typeface="Arial" pitchFamily="34" charset="0"/>
            <a:cs typeface="Arial" pitchFamily="34" charset="0"/>
          </a:endParaRPr>
        </a:p>
      </dgm:t>
    </dgm:pt>
    <dgm:pt modelId="{0D8F87D7-3C98-4679-BBCE-794672B36698}" type="parTrans" cxnId="{9EFF1562-9DE4-4A75-9FD6-6107BAAA054E}">
      <dgm:prSet/>
      <dgm:spPr/>
      <dgm:t>
        <a:bodyPr/>
        <a:lstStyle/>
        <a:p>
          <a:endParaRPr lang="en-GB"/>
        </a:p>
      </dgm:t>
    </dgm:pt>
    <dgm:pt modelId="{62D3A671-5A11-4CAD-86D4-DFE46B66CF64}" type="sibTrans" cxnId="{9EFF1562-9DE4-4A75-9FD6-6107BAAA054E}">
      <dgm:prSet/>
      <dgm:spPr/>
      <dgm:t>
        <a:bodyPr/>
        <a:lstStyle/>
        <a:p>
          <a:endParaRPr lang="en-GB"/>
        </a:p>
      </dgm:t>
    </dgm:pt>
    <dgm:pt modelId="{05DE0402-279A-443E-9FA4-F24AF3B08BF7}">
      <dgm:prSet phldrT="[Text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Consider what decisions can be made on your behalf</a:t>
          </a:r>
          <a:endParaRPr lang="en-GB" sz="1200" dirty="0">
            <a:latin typeface="Arial" pitchFamily="34" charset="0"/>
            <a:cs typeface="Arial" pitchFamily="34" charset="0"/>
          </a:endParaRPr>
        </a:p>
      </dgm:t>
    </dgm:pt>
    <dgm:pt modelId="{0E70EB38-C9B0-46D7-BC0B-28E6FE6AA400}" type="parTrans" cxnId="{8345ED7F-60E5-424C-B7DD-EA78BE139A78}">
      <dgm:prSet/>
      <dgm:spPr/>
      <dgm:t>
        <a:bodyPr/>
        <a:lstStyle/>
        <a:p>
          <a:endParaRPr lang="en-GB"/>
        </a:p>
      </dgm:t>
    </dgm:pt>
    <dgm:pt modelId="{D0FA8CD5-82F8-4D68-8040-EF33A47719D1}" type="sibTrans" cxnId="{8345ED7F-60E5-424C-B7DD-EA78BE139A78}">
      <dgm:prSet/>
      <dgm:spPr/>
      <dgm:t>
        <a:bodyPr/>
        <a:lstStyle/>
        <a:p>
          <a:endParaRPr lang="en-GB"/>
        </a:p>
      </dgm:t>
    </dgm:pt>
    <dgm:pt modelId="{FB6CCC1A-B675-4692-85A1-065DF0ACA23C}">
      <dgm:prSet phldrT="[Text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Learning disabilities</a:t>
          </a:r>
          <a:endParaRPr lang="en-GB" sz="1200" dirty="0">
            <a:latin typeface="Arial" pitchFamily="34" charset="0"/>
            <a:cs typeface="Arial" pitchFamily="34" charset="0"/>
          </a:endParaRPr>
        </a:p>
      </dgm:t>
    </dgm:pt>
    <dgm:pt modelId="{31EE1A25-83F1-400C-86B8-3D54BEAD04ED}" type="parTrans" cxnId="{7F3DD170-4531-4456-8D71-98E258FC30A6}">
      <dgm:prSet/>
      <dgm:spPr/>
      <dgm:t>
        <a:bodyPr/>
        <a:lstStyle/>
        <a:p>
          <a:endParaRPr lang="en-GB"/>
        </a:p>
      </dgm:t>
    </dgm:pt>
    <dgm:pt modelId="{3AB3CCF5-DD17-4981-BA8A-ED7CEDDBA3AE}" type="sibTrans" cxnId="{7F3DD170-4531-4456-8D71-98E258FC30A6}">
      <dgm:prSet/>
      <dgm:spPr/>
      <dgm:t>
        <a:bodyPr/>
        <a:lstStyle/>
        <a:p>
          <a:endParaRPr lang="en-GB"/>
        </a:p>
      </dgm:t>
    </dgm:pt>
    <dgm:pt modelId="{C3130269-785C-48C8-B2C8-45AA0DE8C26B}">
      <dgm:prSet phldrT="[Text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Mental health problems</a:t>
          </a:r>
          <a:endParaRPr lang="en-GB" sz="1200" dirty="0">
            <a:latin typeface="Arial" pitchFamily="34" charset="0"/>
            <a:cs typeface="Arial" pitchFamily="34" charset="0"/>
          </a:endParaRPr>
        </a:p>
      </dgm:t>
    </dgm:pt>
    <dgm:pt modelId="{69B2AA60-9F15-4F5C-AA91-D9630B323FD9}" type="parTrans" cxnId="{004F7BDC-CB08-4EEF-9041-1C1C18D835A1}">
      <dgm:prSet/>
      <dgm:spPr/>
      <dgm:t>
        <a:bodyPr/>
        <a:lstStyle/>
        <a:p>
          <a:endParaRPr lang="en-GB"/>
        </a:p>
      </dgm:t>
    </dgm:pt>
    <dgm:pt modelId="{F6140E90-7CB2-4716-B061-7C661248934A}" type="sibTrans" cxnId="{004F7BDC-CB08-4EEF-9041-1C1C18D835A1}">
      <dgm:prSet/>
      <dgm:spPr/>
      <dgm:t>
        <a:bodyPr/>
        <a:lstStyle/>
        <a:p>
          <a:endParaRPr lang="en-GB"/>
        </a:p>
      </dgm:t>
    </dgm:pt>
    <dgm:pt modelId="{61D2343F-58CB-4CD8-8D7A-FF256D475B7F}">
      <dgm:prSet phldrT="[Text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Stroke or head injuries</a:t>
          </a:r>
          <a:endParaRPr lang="en-GB" sz="1200" dirty="0">
            <a:latin typeface="Arial" pitchFamily="34" charset="0"/>
            <a:cs typeface="Arial" pitchFamily="34" charset="0"/>
          </a:endParaRPr>
        </a:p>
      </dgm:t>
    </dgm:pt>
    <dgm:pt modelId="{62691FBF-8CF3-4D1C-AC6D-E73B432BCDCE}" type="parTrans" cxnId="{64F8A98B-CFE0-491A-9BF2-183E0BA1E86F}">
      <dgm:prSet/>
      <dgm:spPr/>
      <dgm:t>
        <a:bodyPr/>
        <a:lstStyle/>
        <a:p>
          <a:endParaRPr lang="en-GB"/>
        </a:p>
      </dgm:t>
    </dgm:pt>
    <dgm:pt modelId="{DB24BC11-37C7-49B7-8C20-5469786104EA}" type="sibTrans" cxnId="{64F8A98B-CFE0-491A-9BF2-183E0BA1E86F}">
      <dgm:prSet/>
      <dgm:spPr/>
      <dgm:t>
        <a:bodyPr/>
        <a:lstStyle/>
        <a:p>
          <a:endParaRPr lang="en-GB"/>
        </a:p>
      </dgm:t>
    </dgm:pt>
    <dgm:pt modelId="{EBADCF37-EFCD-4107-8DF2-B45FAF9AB297}">
      <dgm:prSet phldrT="[Text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Choose who can make those decisions and how they should make them</a:t>
          </a:r>
          <a:endParaRPr lang="en-GB" sz="1200" dirty="0">
            <a:latin typeface="Arial" pitchFamily="34" charset="0"/>
            <a:cs typeface="Arial" pitchFamily="34" charset="0"/>
          </a:endParaRPr>
        </a:p>
      </dgm:t>
    </dgm:pt>
    <dgm:pt modelId="{DD35F51A-B36C-4FE4-95C3-01BC2423132B}" type="parTrans" cxnId="{35142540-8233-431D-900F-3C6CF5B01EC1}">
      <dgm:prSet/>
      <dgm:spPr/>
      <dgm:t>
        <a:bodyPr/>
        <a:lstStyle/>
        <a:p>
          <a:endParaRPr lang="en-GB"/>
        </a:p>
      </dgm:t>
    </dgm:pt>
    <dgm:pt modelId="{2FD7C6D4-D99F-44D9-B982-B8994F4846E6}" type="sibTrans" cxnId="{35142540-8233-431D-900F-3C6CF5B01EC1}">
      <dgm:prSet/>
      <dgm:spPr/>
      <dgm:t>
        <a:bodyPr/>
        <a:lstStyle/>
        <a:p>
          <a:endParaRPr lang="en-GB"/>
        </a:p>
      </dgm:t>
    </dgm:pt>
    <dgm:pt modelId="{72A0E666-4F98-4804-A32E-1F1F29FA0D0E}">
      <dgm:prSet phldrT="[Text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Illness</a:t>
          </a:r>
        </a:p>
      </dgm:t>
    </dgm:pt>
    <dgm:pt modelId="{D9A2F208-3CC7-4A23-8B8F-0AD93ABFF1DF}" type="parTrans" cxnId="{5FFF70E5-9B33-4975-BECE-E3F3321B76D2}">
      <dgm:prSet/>
      <dgm:spPr/>
      <dgm:t>
        <a:bodyPr/>
        <a:lstStyle/>
        <a:p>
          <a:endParaRPr lang="en-GB"/>
        </a:p>
      </dgm:t>
    </dgm:pt>
    <dgm:pt modelId="{68E0836D-627D-4263-A342-1BDC4201732A}" type="sibTrans" cxnId="{5FFF70E5-9B33-4975-BECE-E3F3321B76D2}">
      <dgm:prSet/>
      <dgm:spPr/>
      <dgm:t>
        <a:bodyPr/>
        <a:lstStyle/>
        <a:p>
          <a:endParaRPr lang="en-GB"/>
        </a:p>
      </dgm:t>
    </dgm:pt>
    <dgm:pt modelId="{1BA7A269-E05C-42F6-9922-B288D533E5E4}">
      <dgm:prSet phldrT="[Text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If you do not have an LPA and lose capacity your loved ones would have to apply for a Deputyship Order which can be costly and takes around 6 months</a:t>
          </a:r>
        </a:p>
      </dgm:t>
    </dgm:pt>
    <dgm:pt modelId="{907C6AF3-4003-4315-9C41-EBCB447C183E}" type="parTrans" cxnId="{EF476B55-B659-4D93-80A5-ADD941A85726}">
      <dgm:prSet/>
      <dgm:spPr/>
      <dgm:t>
        <a:bodyPr/>
        <a:lstStyle/>
        <a:p>
          <a:endParaRPr lang="en-GB"/>
        </a:p>
      </dgm:t>
    </dgm:pt>
    <dgm:pt modelId="{8E03087D-378B-46D1-BD95-58D8D914D075}" type="sibTrans" cxnId="{EF476B55-B659-4D93-80A5-ADD941A85726}">
      <dgm:prSet/>
      <dgm:spPr/>
      <dgm:t>
        <a:bodyPr/>
        <a:lstStyle/>
        <a:p>
          <a:endParaRPr lang="en-GB"/>
        </a:p>
      </dgm:t>
    </dgm:pt>
    <dgm:pt modelId="{C0CE66A6-956F-4EAA-A498-5B7B8DBD04AE}" type="pres">
      <dgm:prSet presAssocID="{79E57530-C362-4CD2-AD38-A4EF2C7FD383}" presName="Name0" presStyleCnt="0">
        <dgm:presLayoutVars>
          <dgm:dir/>
          <dgm:animLvl val="lvl"/>
          <dgm:resizeHandles/>
        </dgm:presLayoutVars>
      </dgm:prSet>
      <dgm:spPr/>
    </dgm:pt>
    <dgm:pt modelId="{9FFAB2E9-7984-4C7D-B2C9-55444CFD24FD}" type="pres">
      <dgm:prSet presAssocID="{5D649621-D393-4F2C-9669-D32FF8A69196}" presName="linNode" presStyleCnt="0"/>
      <dgm:spPr/>
    </dgm:pt>
    <dgm:pt modelId="{3701C977-2014-4D29-8F51-3C1C4BC58825}" type="pres">
      <dgm:prSet presAssocID="{5D649621-D393-4F2C-9669-D32FF8A69196}" presName="parentShp" presStyleLbl="node1" presStyleIdx="0" presStyleCnt="2">
        <dgm:presLayoutVars>
          <dgm:bulletEnabled val="1"/>
        </dgm:presLayoutVars>
      </dgm:prSet>
      <dgm:spPr/>
    </dgm:pt>
    <dgm:pt modelId="{BA1E4854-DF08-4F4D-9780-DBC0B016705B}" type="pres">
      <dgm:prSet presAssocID="{5D649621-D393-4F2C-9669-D32FF8A69196}" presName="childShp" presStyleLbl="bgAccFollowNode1" presStyleIdx="0" presStyleCnt="2">
        <dgm:presLayoutVars>
          <dgm:bulletEnabled val="1"/>
        </dgm:presLayoutVars>
      </dgm:prSet>
      <dgm:spPr/>
    </dgm:pt>
    <dgm:pt modelId="{0E742482-42D8-482D-B81E-AD204F17FFFD}" type="pres">
      <dgm:prSet presAssocID="{58846BF4-0C87-46EA-863C-521B5C00D3B1}" presName="spacing" presStyleCnt="0"/>
      <dgm:spPr/>
    </dgm:pt>
    <dgm:pt modelId="{C39A8B37-0E7E-44A7-84CE-030D13A98A4D}" type="pres">
      <dgm:prSet presAssocID="{7890DD9A-999D-49D7-AEAF-0D8B0BD962BA}" presName="linNode" presStyleCnt="0"/>
      <dgm:spPr/>
    </dgm:pt>
    <dgm:pt modelId="{81032D1A-111D-42B0-8CC9-F4E77E2F9446}" type="pres">
      <dgm:prSet presAssocID="{7890DD9A-999D-49D7-AEAF-0D8B0BD962BA}" presName="parentShp" presStyleLbl="node1" presStyleIdx="1" presStyleCnt="2">
        <dgm:presLayoutVars>
          <dgm:bulletEnabled val="1"/>
        </dgm:presLayoutVars>
      </dgm:prSet>
      <dgm:spPr/>
    </dgm:pt>
    <dgm:pt modelId="{9316D6B7-1BD2-4A42-A048-1704D74DC1B2}" type="pres">
      <dgm:prSet presAssocID="{7890DD9A-999D-49D7-AEAF-0D8B0BD962BA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64BEC12-C887-4286-92B2-2F2D6DE391DD}" srcId="{5D649621-D393-4F2C-9669-D32FF8A69196}" destId="{59F9640B-8863-4E4E-BC62-9422EE1AEFCF}" srcOrd="1" destOrd="0" parTransId="{5B908DBE-994B-43A2-A3C3-95AAF3330C17}" sibTransId="{170693B3-1F68-41D9-856A-B3E2C8F8534C}"/>
    <dgm:cxn modelId="{8E5D6F15-00BB-4DAA-9E20-90483D6309D8}" type="presOf" srcId="{FB6CCC1A-B675-4692-85A1-065DF0ACA23C}" destId="{BA1E4854-DF08-4F4D-9780-DBC0B016705B}" srcOrd="0" destOrd="2" presId="urn:microsoft.com/office/officeart/2005/8/layout/vList6"/>
    <dgm:cxn modelId="{36952921-2695-4E00-A22D-600F3666CCAB}" type="presOf" srcId="{7890DD9A-999D-49D7-AEAF-0D8B0BD962BA}" destId="{81032D1A-111D-42B0-8CC9-F4E77E2F9446}" srcOrd="0" destOrd="0" presId="urn:microsoft.com/office/officeart/2005/8/layout/vList6"/>
    <dgm:cxn modelId="{7E4E2432-E8A0-4AC7-A1BF-5E0882B95487}" srcId="{79E57530-C362-4CD2-AD38-A4EF2C7FD383}" destId="{5D649621-D393-4F2C-9669-D32FF8A69196}" srcOrd="0" destOrd="0" parTransId="{CEF69640-703A-4BEF-8FB0-1B362A4F28A0}" sibTransId="{58846BF4-0C87-46EA-863C-521B5C00D3B1}"/>
    <dgm:cxn modelId="{CA07DA32-AB3C-4858-81F3-40EF0747E546}" type="presOf" srcId="{72D3E165-56DB-42A9-83B5-04F4E0B4E3AC}" destId="{9316D6B7-1BD2-4A42-A048-1704D74DC1B2}" srcOrd="0" destOrd="0" presId="urn:microsoft.com/office/officeart/2005/8/layout/vList6"/>
    <dgm:cxn modelId="{35142540-8233-431D-900F-3C6CF5B01EC1}" srcId="{7890DD9A-999D-49D7-AEAF-0D8B0BD962BA}" destId="{EBADCF37-EFCD-4107-8DF2-B45FAF9AB297}" srcOrd="2" destOrd="0" parTransId="{DD35F51A-B36C-4FE4-95C3-01BC2423132B}" sibTransId="{2FD7C6D4-D99F-44D9-B982-B8994F4846E6}"/>
    <dgm:cxn modelId="{6F734540-79E5-42F7-BDB4-643965DADF57}" srcId="{5D649621-D393-4F2C-9669-D32FF8A69196}" destId="{7103C76A-A626-415F-822C-85EE6038EF1F}" srcOrd="0" destOrd="0" parTransId="{7D8C25A9-14C4-44E5-8E51-7CDED5886D00}" sibTransId="{B1E3804D-91F8-47E1-9215-BB75E5EB452C}"/>
    <dgm:cxn modelId="{9EFF1562-9DE4-4A75-9FD6-6107BAAA054E}" srcId="{7890DD9A-999D-49D7-AEAF-0D8B0BD962BA}" destId="{72D3E165-56DB-42A9-83B5-04F4E0B4E3AC}" srcOrd="0" destOrd="0" parTransId="{0D8F87D7-3C98-4679-BBCE-794672B36698}" sibTransId="{62D3A671-5A11-4CAD-86D4-DFE46B66CF64}"/>
    <dgm:cxn modelId="{E6A3166B-F1A7-41C1-B9EF-D8C7FFDED919}" type="presOf" srcId="{05DE0402-279A-443E-9FA4-F24AF3B08BF7}" destId="{9316D6B7-1BD2-4A42-A048-1704D74DC1B2}" srcOrd="0" destOrd="1" presId="urn:microsoft.com/office/officeart/2005/8/layout/vList6"/>
    <dgm:cxn modelId="{0C3B5F4C-297F-4A5D-BDEF-82EAC53741CE}" type="presOf" srcId="{EBADCF37-EFCD-4107-8DF2-B45FAF9AB297}" destId="{9316D6B7-1BD2-4A42-A048-1704D74DC1B2}" srcOrd="0" destOrd="2" presId="urn:microsoft.com/office/officeart/2005/8/layout/vList6"/>
    <dgm:cxn modelId="{7F3DD170-4531-4456-8D71-98E258FC30A6}" srcId="{5D649621-D393-4F2C-9669-D32FF8A69196}" destId="{FB6CCC1A-B675-4692-85A1-065DF0ACA23C}" srcOrd="2" destOrd="0" parTransId="{31EE1A25-83F1-400C-86B8-3D54BEAD04ED}" sibTransId="{3AB3CCF5-DD17-4981-BA8A-ED7CEDDBA3AE}"/>
    <dgm:cxn modelId="{546B2F53-1C10-498E-AC15-E65478E29758}" type="presOf" srcId="{C3130269-785C-48C8-B2C8-45AA0DE8C26B}" destId="{BA1E4854-DF08-4F4D-9780-DBC0B016705B}" srcOrd="0" destOrd="3" presId="urn:microsoft.com/office/officeart/2005/8/layout/vList6"/>
    <dgm:cxn modelId="{1B239474-F883-4531-B6CE-F620895F694C}" type="presOf" srcId="{7103C76A-A626-415F-822C-85EE6038EF1F}" destId="{BA1E4854-DF08-4F4D-9780-DBC0B016705B}" srcOrd="0" destOrd="0" presId="urn:microsoft.com/office/officeart/2005/8/layout/vList6"/>
    <dgm:cxn modelId="{EF476B55-B659-4D93-80A5-ADD941A85726}" srcId="{7890DD9A-999D-49D7-AEAF-0D8B0BD962BA}" destId="{1BA7A269-E05C-42F6-9922-B288D533E5E4}" srcOrd="3" destOrd="0" parTransId="{907C6AF3-4003-4315-9C41-EBCB447C183E}" sibTransId="{8E03087D-378B-46D1-BD95-58D8D914D075}"/>
    <dgm:cxn modelId="{8345ED7F-60E5-424C-B7DD-EA78BE139A78}" srcId="{7890DD9A-999D-49D7-AEAF-0D8B0BD962BA}" destId="{05DE0402-279A-443E-9FA4-F24AF3B08BF7}" srcOrd="1" destOrd="0" parTransId="{0E70EB38-C9B0-46D7-BC0B-28E6FE6AA400}" sibTransId="{D0FA8CD5-82F8-4D68-8040-EF33A47719D1}"/>
    <dgm:cxn modelId="{64F8A98B-CFE0-491A-9BF2-183E0BA1E86F}" srcId="{5D649621-D393-4F2C-9669-D32FF8A69196}" destId="{61D2343F-58CB-4CD8-8D7A-FF256D475B7F}" srcOrd="4" destOrd="0" parTransId="{62691FBF-8CF3-4D1C-AC6D-E73B432BCDCE}" sibTransId="{DB24BC11-37C7-49B7-8C20-5469786104EA}"/>
    <dgm:cxn modelId="{B6BBC9A4-0C93-436E-8A22-C79D0CF4FECA}" type="presOf" srcId="{61D2343F-58CB-4CD8-8D7A-FF256D475B7F}" destId="{BA1E4854-DF08-4F4D-9780-DBC0B016705B}" srcOrd="0" destOrd="4" presId="urn:microsoft.com/office/officeart/2005/8/layout/vList6"/>
    <dgm:cxn modelId="{7C04C7CE-964F-4AA6-B6D5-2B5A9A6171FF}" type="presOf" srcId="{59F9640B-8863-4E4E-BC62-9422EE1AEFCF}" destId="{BA1E4854-DF08-4F4D-9780-DBC0B016705B}" srcOrd="0" destOrd="1" presId="urn:microsoft.com/office/officeart/2005/8/layout/vList6"/>
    <dgm:cxn modelId="{F19431D7-0B34-4DF7-9D8C-665972AF4AAE}" srcId="{79E57530-C362-4CD2-AD38-A4EF2C7FD383}" destId="{7890DD9A-999D-49D7-AEAF-0D8B0BD962BA}" srcOrd="1" destOrd="0" parTransId="{2325155B-8E3D-4EB5-9FC0-9000A5591BBA}" sibTransId="{3EFC5D34-D940-4E14-8D49-4D2AA9003351}"/>
    <dgm:cxn modelId="{004F7BDC-CB08-4EEF-9041-1C1C18D835A1}" srcId="{5D649621-D393-4F2C-9669-D32FF8A69196}" destId="{C3130269-785C-48C8-B2C8-45AA0DE8C26B}" srcOrd="3" destOrd="0" parTransId="{69B2AA60-9F15-4F5C-AA91-D9630B323FD9}" sibTransId="{F6140E90-7CB2-4716-B061-7C661248934A}"/>
    <dgm:cxn modelId="{C9F319E1-2D76-4150-A940-F8F31151B9D0}" type="presOf" srcId="{5D649621-D393-4F2C-9669-D32FF8A69196}" destId="{3701C977-2014-4D29-8F51-3C1C4BC58825}" srcOrd="0" destOrd="0" presId="urn:microsoft.com/office/officeart/2005/8/layout/vList6"/>
    <dgm:cxn modelId="{5FFF70E5-9B33-4975-BECE-E3F3321B76D2}" srcId="{5D649621-D393-4F2C-9669-D32FF8A69196}" destId="{72A0E666-4F98-4804-A32E-1F1F29FA0D0E}" srcOrd="5" destOrd="0" parTransId="{D9A2F208-3CC7-4A23-8B8F-0AD93ABFF1DF}" sibTransId="{68E0836D-627D-4263-A342-1BDC4201732A}"/>
    <dgm:cxn modelId="{B82D36E7-4E81-4E0E-AB3A-A277E3E3EDCF}" type="presOf" srcId="{1BA7A269-E05C-42F6-9922-B288D533E5E4}" destId="{9316D6B7-1BD2-4A42-A048-1704D74DC1B2}" srcOrd="0" destOrd="3" presId="urn:microsoft.com/office/officeart/2005/8/layout/vList6"/>
    <dgm:cxn modelId="{809FE9ED-51B0-4080-A348-BCF1072FAA5D}" type="presOf" srcId="{79E57530-C362-4CD2-AD38-A4EF2C7FD383}" destId="{C0CE66A6-956F-4EAA-A498-5B7B8DBD04AE}" srcOrd="0" destOrd="0" presId="urn:microsoft.com/office/officeart/2005/8/layout/vList6"/>
    <dgm:cxn modelId="{9B3385FC-93C8-49F5-AA3E-D6B97B20490D}" type="presOf" srcId="{72A0E666-4F98-4804-A32E-1F1F29FA0D0E}" destId="{BA1E4854-DF08-4F4D-9780-DBC0B016705B}" srcOrd="0" destOrd="5" presId="urn:microsoft.com/office/officeart/2005/8/layout/vList6"/>
    <dgm:cxn modelId="{8A555EAB-44CD-47A3-BC7F-3B5F787BB1A3}" type="presParOf" srcId="{C0CE66A6-956F-4EAA-A498-5B7B8DBD04AE}" destId="{9FFAB2E9-7984-4C7D-B2C9-55444CFD24FD}" srcOrd="0" destOrd="0" presId="urn:microsoft.com/office/officeart/2005/8/layout/vList6"/>
    <dgm:cxn modelId="{6D0F43D0-6D5C-4993-8179-EA5B110ED494}" type="presParOf" srcId="{9FFAB2E9-7984-4C7D-B2C9-55444CFD24FD}" destId="{3701C977-2014-4D29-8F51-3C1C4BC58825}" srcOrd="0" destOrd="0" presId="urn:microsoft.com/office/officeart/2005/8/layout/vList6"/>
    <dgm:cxn modelId="{91EE4FDC-5EE3-4628-9763-4D9E1F0578CC}" type="presParOf" srcId="{9FFAB2E9-7984-4C7D-B2C9-55444CFD24FD}" destId="{BA1E4854-DF08-4F4D-9780-DBC0B016705B}" srcOrd="1" destOrd="0" presId="urn:microsoft.com/office/officeart/2005/8/layout/vList6"/>
    <dgm:cxn modelId="{9C2610C9-3CCD-4952-983F-D42944C28644}" type="presParOf" srcId="{C0CE66A6-956F-4EAA-A498-5B7B8DBD04AE}" destId="{0E742482-42D8-482D-B81E-AD204F17FFFD}" srcOrd="1" destOrd="0" presId="urn:microsoft.com/office/officeart/2005/8/layout/vList6"/>
    <dgm:cxn modelId="{7C6395D1-0B0F-4125-B1EB-9E1C2D5DE1FE}" type="presParOf" srcId="{C0CE66A6-956F-4EAA-A498-5B7B8DBD04AE}" destId="{C39A8B37-0E7E-44A7-84CE-030D13A98A4D}" srcOrd="2" destOrd="0" presId="urn:microsoft.com/office/officeart/2005/8/layout/vList6"/>
    <dgm:cxn modelId="{019E92E1-E193-49FC-A560-F02DDCC2B256}" type="presParOf" srcId="{C39A8B37-0E7E-44A7-84CE-030D13A98A4D}" destId="{81032D1A-111D-42B0-8CC9-F4E77E2F9446}" srcOrd="0" destOrd="0" presId="urn:microsoft.com/office/officeart/2005/8/layout/vList6"/>
    <dgm:cxn modelId="{7AA6840A-564E-4C68-B47A-4F7C689FEF56}" type="presParOf" srcId="{C39A8B37-0E7E-44A7-84CE-030D13A98A4D}" destId="{9316D6B7-1BD2-4A42-A048-1704D74DC1B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A696FC-5A3C-428A-90B2-863FA0BFED24}" type="doc">
      <dgm:prSet loTypeId="urn:microsoft.com/office/officeart/2005/8/layout/balance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5A718C4-3721-46D7-AD66-71D17B39FF19}">
      <dgm:prSet phldrT="[Text]" custT="1"/>
      <dgm:spPr>
        <a:solidFill>
          <a:srgbClr val="00B0F0"/>
        </a:solidFill>
      </dgm:spPr>
      <dgm:t>
        <a:bodyPr/>
        <a:lstStyle/>
        <a:p>
          <a:pPr rtl="0"/>
          <a:r>
            <a:rPr lang="en-GB" sz="1200" b="0" dirty="0">
              <a:latin typeface="Arial" panose="020B0604020202020204" pitchFamily="34" charset="0"/>
              <a:cs typeface="Arial" panose="020B0604020202020204" pitchFamily="34" charset="0"/>
            </a:rPr>
            <a:t>Control how money should be spent</a:t>
          </a:r>
        </a:p>
      </dgm:t>
    </dgm:pt>
    <dgm:pt modelId="{12E7C4C4-6055-493B-AA96-4FB4042BE6EC}" type="parTrans" cxnId="{5C8F072D-BEEB-453B-8E82-663EBBE301E9}">
      <dgm:prSet/>
      <dgm:spPr/>
      <dgm:t>
        <a:bodyPr/>
        <a:lstStyle/>
        <a:p>
          <a:endParaRPr lang="en-GB"/>
        </a:p>
      </dgm:t>
    </dgm:pt>
    <dgm:pt modelId="{40239008-F4F8-4AC5-B883-A52C0A646960}" type="sibTrans" cxnId="{5C8F072D-BEEB-453B-8E82-663EBBE301E9}">
      <dgm:prSet/>
      <dgm:spPr/>
      <dgm:t>
        <a:bodyPr/>
        <a:lstStyle/>
        <a:p>
          <a:endParaRPr lang="en-GB"/>
        </a:p>
      </dgm:t>
    </dgm:pt>
    <dgm:pt modelId="{02C216C1-F035-4F7E-885B-FDE16AB560F9}">
      <dgm:prSet custT="1"/>
      <dgm:spPr>
        <a:solidFill>
          <a:srgbClr val="00B0F0"/>
        </a:solidFill>
      </dgm:spPr>
      <dgm:t>
        <a:bodyPr/>
        <a:lstStyle/>
        <a:p>
          <a:r>
            <a:rPr lang="en-GB" sz="1200" b="0" dirty="0">
              <a:latin typeface="Arial" panose="020B0604020202020204" pitchFamily="34" charset="0"/>
              <a:cs typeface="Arial" panose="020B0604020202020204" pitchFamily="34" charset="0"/>
            </a:rPr>
            <a:t>Manage Finances</a:t>
          </a:r>
        </a:p>
      </dgm:t>
    </dgm:pt>
    <dgm:pt modelId="{CBDE5ADA-E380-4DE1-A279-3E0F7D77C32D}" type="parTrans" cxnId="{95030ADB-FE4B-4A9D-ADC0-81A843DC3E7A}">
      <dgm:prSet/>
      <dgm:spPr/>
      <dgm:t>
        <a:bodyPr/>
        <a:lstStyle/>
        <a:p>
          <a:endParaRPr lang="en-GB"/>
        </a:p>
      </dgm:t>
    </dgm:pt>
    <dgm:pt modelId="{12F11E9B-33E9-4656-953C-181A533DB557}" type="sibTrans" cxnId="{95030ADB-FE4B-4A9D-ADC0-81A843DC3E7A}">
      <dgm:prSet/>
      <dgm:spPr/>
      <dgm:t>
        <a:bodyPr/>
        <a:lstStyle/>
        <a:p>
          <a:endParaRPr lang="en-GB"/>
        </a:p>
      </dgm:t>
    </dgm:pt>
    <dgm:pt modelId="{C8CB69AD-F2DB-4581-98DF-B653AFBBE9A2}">
      <dgm:prSet phldrT="[Text]" custT="1"/>
      <dgm:spPr>
        <a:solidFill>
          <a:srgbClr val="00B0F0"/>
        </a:solidFill>
      </dgm:spPr>
      <dgm:t>
        <a:bodyPr/>
        <a:lstStyle/>
        <a:p>
          <a:pPr rtl="0"/>
          <a:r>
            <a: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Refusing or consenting medical procedures or treatment</a:t>
          </a:r>
          <a:endParaRPr lang="en-GB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95C79B-7DD5-4177-A584-5B7EA2C22312}" type="sibTrans" cxnId="{DB285A47-7953-40B4-8E87-5F439211C0B7}">
      <dgm:prSet/>
      <dgm:spPr/>
      <dgm:t>
        <a:bodyPr/>
        <a:lstStyle/>
        <a:p>
          <a:endParaRPr lang="en-GB"/>
        </a:p>
      </dgm:t>
    </dgm:pt>
    <dgm:pt modelId="{CBB50EBD-EA0A-40BE-AC4C-5D7AD341E565}" type="parTrans" cxnId="{DB285A47-7953-40B4-8E87-5F439211C0B7}">
      <dgm:prSet/>
      <dgm:spPr/>
      <dgm:t>
        <a:bodyPr/>
        <a:lstStyle/>
        <a:p>
          <a:endParaRPr lang="en-GB"/>
        </a:p>
      </dgm:t>
    </dgm:pt>
    <dgm:pt modelId="{9A6E35D0-14FD-4C92-93DD-2002DC6EAEB7}">
      <dgm:prSet phldrT="[Text]" custT="1"/>
      <dgm:spPr/>
      <dgm:t>
        <a:bodyPr/>
        <a:lstStyle/>
        <a:p>
          <a:pPr rtl="0"/>
          <a:r>
            <a: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Day</a:t>
          </a:r>
          <a:r>
            <a: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day care or wellbeing including deciding where you live</a:t>
          </a:r>
          <a:endParaRPr lang="en-GB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BA3AFD-A53D-46F6-9445-2875CF68A23F}" type="sibTrans" cxnId="{EBFE0C91-356A-47BC-9D38-4742D671F85D}">
      <dgm:prSet/>
      <dgm:spPr/>
      <dgm:t>
        <a:bodyPr/>
        <a:lstStyle/>
        <a:p>
          <a:endParaRPr lang="en-GB"/>
        </a:p>
      </dgm:t>
    </dgm:pt>
    <dgm:pt modelId="{301E639A-D686-4495-8D17-8F5B122A68C5}" type="parTrans" cxnId="{EBFE0C91-356A-47BC-9D38-4742D671F85D}">
      <dgm:prSet/>
      <dgm:spPr/>
      <dgm:t>
        <a:bodyPr/>
        <a:lstStyle/>
        <a:p>
          <a:endParaRPr lang="en-GB"/>
        </a:p>
      </dgm:t>
    </dgm:pt>
    <dgm:pt modelId="{29AD917F-D9AC-4015-9941-5C26DE35951C}">
      <dgm:prSet phldrT="[Text]" custT="1"/>
      <dgm:spPr/>
      <dgm:t>
        <a:bodyPr/>
        <a:lstStyle/>
        <a:p>
          <a:r>
            <a:rPr lang="en-GB" sz="2000" dirty="0"/>
            <a:t>Identify which LPA you want to make, Property &amp; Financial Affairs, Health and Welfare or both??</a:t>
          </a:r>
        </a:p>
      </dgm:t>
    </dgm:pt>
    <dgm:pt modelId="{E5BE26F9-0147-4E76-94B6-D9521D7557EB}" type="sibTrans" cxnId="{88D1A9B8-F3EE-49A6-ADD6-2318D24AEF06}">
      <dgm:prSet/>
      <dgm:spPr/>
      <dgm:t>
        <a:bodyPr/>
        <a:lstStyle/>
        <a:p>
          <a:endParaRPr lang="en-GB"/>
        </a:p>
      </dgm:t>
    </dgm:pt>
    <dgm:pt modelId="{480901BC-B0C4-4335-924D-101EDDF3AFBD}" type="parTrans" cxnId="{88D1A9B8-F3EE-49A6-ADD6-2318D24AEF06}">
      <dgm:prSet/>
      <dgm:spPr/>
      <dgm:t>
        <a:bodyPr/>
        <a:lstStyle/>
        <a:p>
          <a:endParaRPr lang="en-GB"/>
        </a:p>
      </dgm:t>
    </dgm:pt>
    <dgm:pt modelId="{58DCD2B8-0CA6-4E00-938D-6321BA242E5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Control what happens to your home</a:t>
          </a:r>
        </a:p>
      </dgm:t>
    </dgm:pt>
    <dgm:pt modelId="{8C354A64-E43D-4E9F-8043-D1EA9322C3B6}" type="parTrans" cxnId="{1EC78578-C73F-4B61-994B-7BFFD33E7203}">
      <dgm:prSet/>
      <dgm:spPr/>
      <dgm:t>
        <a:bodyPr/>
        <a:lstStyle/>
        <a:p>
          <a:endParaRPr lang="en-GB"/>
        </a:p>
      </dgm:t>
    </dgm:pt>
    <dgm:pt modelId="{78344678-9E8F-41F4-84D6-1AC71E228E5E}" type="sibTrans" cxnId="{1EC78578-C73F-4B61-994B-7BFFD33E7203}">
      <dgm:prSet/>
      <dgm:spPr/>
      <dgm:t>
        <a:bodyPr/>
        <a:lstStyle/>
        <a:p>
          <a:endParaRPr lang="en-GB"/>
        </a:p>
      </dgm:t>
    </dgm:pt>
    <dgm:pt modelId="{D1F8F2FE-1CA8-45C5-B636-9C71649FB5DD}" type="pres">
      <dgm:prSet presAssocID="{CAA696FC-5A3C-428A-90B2-863FA0BFED24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A522CC8C-7E50-4A15-BD18-298E75B4C87C}" type="pres">
      <dgm:prSet presAssocID="{CAA696FC-5A3C-428A-90B2-863FA0BFED24}" presName="dummyMaxCanvas" presStyleCnt="0"/>
      <dgm:spPr/>
    </dgm:pt>
    <dgm:pt modelId="{99B993B3-A3FD-4A84-A370-12ACDA08E6F1}" type="pres">
      <dgm:prSet presAssocID="{CAA696FC-5A3C-428A-90B2-863FA0BFED24}" presName="parentComposite" presStyleCnt="0"/>
      <dgm:spPr/>
    </dgm:pt>
    <dgm:pt modelId="{D28D317A-081D-4CB9-B115-256594273937}" type="pres">
      <dgm:prSet presAssocID="{CAA696FC-5A3C-428A-90B2-863FA0BFED24}" presName="parent1" presStyleLbl="alignAccFollowNode1" presStyleIdx="0" presStyleCnt="4" custScaleX="343738" custScaleY="168101" custLinFactX="-56039" custLinFactNeighborX="-100000" custLinFactNeighborY="-17124">
        <dgm:presLayoutVars>
          <dgm:chMax val="4"/>
        </dgm:presLayoutVars>
      </dgm:prSet>
      <dgm:spPr/>
    </dgm:pt>
    <dgm:pt modelId="{CD784240-2B5E-49A9-830D-8DA1C0DDBC34}" type="pres">
      <dgm:prSet presAssocID="{CAA696FC-5A3C-428A-90B2-863FA0BFED24}" presName="parent2" presStyleLbl="alignAccFollowNode1" presStyleIdx="1" presStyleCnt="4" custAng="257290" custScaleY="189737" custLinFactY="20314" custLinFactNeighborX="-49289" custLinFactNeighborY="100000">
        <dgm:presLayoutVars>
          <dgm:chMax val="4"/>
        </dgm:presLayoutVars>
      </dgm:prSet>
      <dgm:spPr/>
    </dgm:pt>
    <dgm:pt modelId="{C7146197-2528-421A-8578-87FB3233A5D3}" type="pres">
      <dgm:prSet presAssocID="{CAA696FC-5A3C-428A-90B2-863FA0BFED24}" presName="childrenComposite" presStyleCnt="0"/>
      <dgm:spPr/>
    </dgm:pt>
    <dgm:pt modelId="{3A726519-20DC-4728-BE48-8D54B0F9FF66}" type="pres">
      <dgm:prSet presAssocID="{CAA696FC-5A3C-428A-90B2-863FA0BFED24}" presName="dummyMaxCanvas_ChildArea" presStyleCnt="0"/>
      <dgm:spPr/>
    </dgm:pt>
    <dgm:pt modelId="{66502B8D-60FA-41F0-B13A-4AD006F7FC08}" type="pres">
      <dgm:prSet presAssocID="{CAA696FC-5A3C-428A-90B2-863FA0BFED24}" presName="fulcrum" presStyleLbl="alignAccFollowNode1" presStyleIdx="2" presStyleCnt="4"/>
      <dgm:spPr/>
    </dgm:pt>
    <dgm:pt modelId="{85684B60-29A8-474F-85DB-22B5C2CB86C5}" type="pres">
      <dgm:prSet presAssocID="{CAA696FC-5A3C-428A-90B2-863FA0BFED24}" presName="balance_04" presStyleLbl="alignAccFollowNode1" presStyleIdx="3" presStyleCnt="4">
        <dgm:presLayoutVars>
          <dgm:bulletEnabled val="1"/>
        </dgm:presLayoutVars>
      </dgm:prSet>
      <dgm:spPr/>
    </dgm:pt>
    <dgm:pt modelId="{0AD36E2C-6490-4344-BF09-25CB48535E98}" type="pres">
      <dgm:prSet presAssocID="{CAA696FC-5A3C-428A-90B2-863FA0BFED24}" presName="right_04_1" presStyleLbl="node1" presStyleIdx="0" presStyleCnt="4" custScaleY="191063" custLinFactNeighborX="2260" custLinFactNeighborY="-50753">
        <dgm:presLayoutVars>
          <dgm:bulletEnabled val="1"/>
        </dgm:presLayoutVars>
      </dgm:prSet>
      <dgm:spPr/>
    </dgm:pt>
    <dgm:pt modelId="{125F0292-0BD2-46FA-8733-7C3C7DA45018}" type="pres">
      <dgm:prSet presAssocID="{CAA696FC-5A3C-428A-90B2-863FA0BFED24}" presName="right_04_2" presStyleLbl="node1" presStyleIdx="1" presStyleCnt="4" custScaleY="136017" custLinFactX="-42284" custLinFactNeighborX="-100000" custLinFactNeighborY="42136">
        <dgm:presLayoutVars>
          <dgm:bulletEnabled val="1"/>
        </dgm:presLayoutVars>
      </dgm:prSet>
      <dgm:spPr/>
    </dgm:pt>
    <dgm:pt modelId="{6D3DA41B-038A-4A1E-B419-34FD06BD2A0E}" type="pres">
      <dgm:prSet presAssocID="{CAA696FC-5A3C-428A-90B2-863FA0BFED24}" presName="right_04_3" presStyleLbl="node1" presStyleIdx="2" presStyleCnt="4" custScaleY="132494" custLinFactX="-45024" custLinFactNeighborX="-100000" custLinFactNeighborY="9554">
        <dgm:presLayoutVars>
          <dgm:bulletEnabled val="1"/>
        </dgm:presLayoutVars>
      </dgm:prSet>
      <dgm:spPr/>
    </dgm:pt>
    <dgm:pt modelId="{CC81A437-E72C-484D-826B-46BB84A02EA7}" type="pres">
      <dgm:prSet presAssocID="{CAA696FC-5A3C-428A-90B2-863FA0BFED24}" presName="right_04_4" presStyleLbl="node1" presStyleIdx="3" presStyleCnt="4" custLinFactX="-41681" custLinFactNeighborX="-100000" custLinFactNeighborY="-2503">
        <dgm:presLayoutVars>
          <dgm:bulletEnabled val="1"/>
        </dgm:presLayoutVars>
      </dgm:prSet>
      <dgm:spPr/>
    </dgm:pt>
  </dgm:ptLst>
  <dgm:cxnLst>
    <dgm:cxn modelId="{7356A703-7B10-4431-B0BA-AD0DD408D4C7}" type="presOf" srcId="{CAA696FC-5A3C-428A-90B2-863FA0BFED24}" destId="{D1F8F2FE-1CA8-45C5-B636-9C71649FB5DD}" srcOrd="0" destOrd="0" presId="urn:microsoft.com/office/officeart/2005/8/layout/balance1"/>
    <dgm:cxn modelId="{5C8F072D-BEEB-453B-8E82-663EBBE301E9}" srcId="{9A6E35D0-14FD-4C92-93DD-2002DC6EAEB7}" destId="{65A718C4-3721-46D7-AD66-71D17B39FF19}" srcOrd="2" destOrd="0" parTransId="{12E7C4C4-6055-493B-AA96-4FB4042BE6EC}" sibTransId="{40239008-F4F8-4AC5-B883-A52C0A646960}"/>
    <dgm:cxn modelId="{D02E8D3F-22EF-4415-ACA8-02AB89865276}" type="presOf" srcId="{9A6E35D0-14FD-4C92-93DD-2002DC6EAEB7}" destId="{CD784240-2B5E-49A9-830D-8DA1C0DDBC34}" srcOrd="0" destOrd="0" presId="urn:microsoft.com/office/officeart/2005/8/layout/balance1"/>
    <dgm:cxn modelId="{DB285A47-7953-40B4-8E87-5F439211C0B7}" srcId="{9A6E35D0-14FD-4C92-93DD-2002DC6EAEB7}" destId="{C8CB69AD-F2DB-4581-98DF-B653AFBBE9A2}" srcOrd="0" destOrd="0" parTransId="{CBB50EBD-EA0A-40BE-AC4C-5D7AD341E565}" sibTransId="{CA95C79B-7DD5-4177-A584-5B7EA2C22312}"/>
    <dgm:cxn modelId="{9EF35757-9AC6-4FA0-B7FE-94CAC85776C9}" type="presOf" srcId="{65A718C4-3721-46D7-AD66-71D17B39FF19}" destId="{6D3DA41B-038A-4A1E-B419-34FD06BD2A0E}" srcOrd="0" destOrd="0" presId="urn:microsoft.com/office/officeart/2005/8/layout/balance1"/>
    <dgm:cxn modelId="{1EC78578-C73F-4B61-994B-7BFFD33E7203}" srcId="{9A6E35D0-14FD-4C92-93DD-2002DC6EAEB7}" destId="{58DCD2B8-0CA6-4E00-938D-6321BA242E52}" srcOrd="1" destOrd="0" parTransId="{8C354A64-E43D-4E9F-8043-D1EA9322C3B6}" sibTransId="{78344678-9E8F-41F4-84D6-1AC71E228E5E}"/>
    <dgm:cxn modelId="{4307308F-897E-4993-ABFF-DC68C4C40D35}" type="presOf" srcId="{58DCD2B8-0CA6-4E00-938D-6321BA242E52}" destId="{125F0292-0BD2-46FA-8733-7C3C7DA45018}" srcOrd="0" destOrd="0" presId="urn:microsoft.com/office/officeart/2005/8/layout/balance1"/>
    <dgm:cxn modelId="{EBFE0C91-356A-47BC-9D38-4742D671F85D}" srcId="{CAA696FC-5A3C-428A-90B2-863FA0BFED24}" destId="{9A6E35D0-14FD-4C92-93DD-2002DC6EAEB7}" srcOrd="1" destOrd="0" parTransId="{301E639A-D686-4495-8D17-8F5B122A68C5}" sibTransId="{15BA3AFD-A53D-46F6-9445-2875CF68A23F}"/>
    <dgm:cxn modelId="{88D1A9B8-F3EE-49A6-ADD6-2318D24AEF06}" srcId="{CAA696FC-5A3C-428A-90B2-863FA0BFED24}" destId="{29AD917F-D9AC-4015-9941-5C26DE35951C}" srcOrd="0" destOrd="0" parTransId="{480901BC-B0C4-4335-924D-101EDDF3AFBD}" sibTransId="{E5BE26F9-0147-4E76-94B6-D9521D7557EB}"/>
    <dgm:cxn modelId="{F830C5C0-20AE-43A0-8BD7-539DBCA985B7}" type="presOf" srcId="{29AD917F-D9AC-4015-9941-5C26DE35951C}" destId="{D28D317A-081D-4CB9-B115-256594273937}" srcOrd="0" destOrd="0" presId="urn:microsoft.com/office/officeart/2005/8/layout/balance1"/>
    <dgm:cxn modelId="{83D135D1-6F7D-492B-8CEB-46003CA81A61}" type="presOf" srcId="{02C216C1-F035-4F7E-885B-FDE16AB560F9}" destId="{CC81A437-E72C-484D-826B-46BB84A02EA7}" srcOrd="0" destOrd="0" presId="urn:microsoft.com/office/officeart/2005/8/layout/balance1"/>
    <dgm:cxn modelId="{41D4D5D7-312F-45C4-B057-1EE1C2F9D5E7}" type="presOf" srcId="{C8CB69AD-F2DB-4581-98DF-B653AFBBE9A2}" destId="{0AD36E2C-6490-4344-BF09-25CB48535E98}" srcOrd="0" destOrd="0" presId="urn:microsoft.com/office/officeart/2005/8/layout/balance1"/>
    <dgm:cxn modelId="{95030ADB-FE4B-4A9D-ADC0-81A843DC3E7A}" srcId="{9A6E35D0-14FD-4C92-93DD-2002DC6EAEB7}" destId="{02C216C1-F035-4F7E-885B-FDE16AB560F9}" srcOrd="3" destOrd="0" parTransId="{CBDE5ADA-E380-4DE1-A279-3E0F7D77C32D}" sibTransId="{12F11E9B-33E9-4656-953C-181A533DB557}"/>
    <dgm:cxn modelId="{4262E314-86D3-47E9-B900-9E973D4DC52F}" type="presParOf" srcId="{D1F8F2FE-1CA8-45C5-B636-9C71649FB5DD}" destId="{A522CC8C-7E50-4A15-BD18-298E75B4C87C}" srcOrd="0" destOrd="0" presId="urn:microsoft.com/office/officeart/2005/8/layout/balance1"/>
    <dgm:cxn modelId="{C1FAAA16-FCD4-4ACE-832D-2947386A61F3}" type="presParOf" srcId="{D1F8F2FE-1CA8-45C5-B636-9C71649FB5DD}" destId="{99B993B3-A3FD-4A84-A370-12ACDA08E6F1}" srcOrd="1" destOrd="0" presId="urn:microsoft.com/office/officeart/2005/8/layout/balance1"/>
    <dgm:cxn modelId="{8BCED010-770A-4320-B018-3E310D8984CA}" type="presParOf" srcId="{99B993B3-A3FD-4A84-A370-12ACDA08E6F1}" destId="{D28D317A-081D-4CB9-B115-256594273937}" srcOrd="0" destOrd="0" presId="urn:microsoft.com/office/officeart/2005/8/layout/balance1"/>
    <dgm:cxn modelId="{306F6C23-765D-4CA8-B032-E389D5DCED18}" type="presParOf" srcId="{99B993B3-A3FD-4A84-A370-12ACDA08E6F1}" destId="{CD784240-2B5E-49A9-830D-8DA1C0DDBC34}" srcOrd="1" destOrd="0" presId="urn:microsoft.com/office/officeart/2005/8/layout/balance1"/>
    <dgm:cxn modelId="{F952D2B0-51BA-46D8-86CB-14FADA1DAAE6}" type="presParOf" srcId="{D1F8F2FE-1CA8-45C5-B636-9C71649FB5DD}" destId="{C7146197-2528-421A-8578-87FB3233A5D3}" srcOrd="2" destOrd="0" presId="urn:microsoft.com/office/officeart/2005/8/layout/balance1"/>
    <dgm:cxn modelId="{B7F35548-C738-4F1F-BDEA-264B54C1017C}" type="presParOf" srcId="{C7146197-2528-421A-8578-87FB3233A5D3}" destId="{3A726519-20DC-4728-BE48-8D54B0F9FF66}" srcOrd="0" destOrd="0" presId="urn:microsoft.com/office/officeart/2005/8/layout/balance1"/>
    <dgm:cxn modelId="{CD77DDBF-7C2B-4A5A-A83B-9F86197EB6E7}" type="presParOf" srcId="{C7146197-2528-421A-8578-87FB3233A5D3}" destId="{66502B8D-60FA-41F0-B13A-4AD006F7FC08}" srcOrd="1" destOrd="0" presId="urn:microsoft.com/office/officeart/2005/8/layout/balance1"/>
    <dgm:cxn modelId="{1E98C753-D318-426A-93FD-42E1962C97E8}" type="presParOf" srcId="{C7146197-2528-421A-8578-87FB3233A5D3}" destId="{85684B60-29A8-474F-85DB-22B5C2CB86C5}" srcOrd="2" destOrd="0" presId="urn:microsoft.com/office/officeart/2005/8/layout/balance1"/>
    <dgm:cxn modelId="{9F26EC9A-515E-4DED-A1E1-A926C6D6450D}" type="presParOf" srcId="{C7146197-2528-421A-8578-87FB3233A5D3}" destId="{0AD36E2C-6490-4344-BF09-25CB48535E98}" srcOrd="3" destOrd="0" presId="urn:microsoft.com/office/officeart/2005/8/layout/balance1"/>
    <dgm:cxn modelId="{D7122009-AC7A-4BAB-BC77-F54930F07954}" type="presParOf" srcId="{C7146197-2528-421A-8578-87FB3233A5D3}" destId="{125F0292-0BD2-46FA-8733-7C3C7DA45018}" srcOrd="4" destOrd="0" presId="urn:microsoft.com/office/officeart/2005/8/layout/balance1"/>
    <dgm:cxn modelId="{58C07C34-225C-44A3-8CF5-138A41596ACA}" type="presParOf" srcId="{C7146197-2528-421A-8578-87FB3233A5D3}" destId="{6D3DA41B-038A-4A1E-B419-34FD06BD2A0E}" srcOrd="5" destOrd="0" presId="urn:microsoft.com/office/officeart/2005/8/layout/balance1"/>
    <dgm:cxn modelId="{31F18CE6-E982-466D-942C-C2886DF4C412}" type="presParOf" srcId="{C7146197-2528-421A-8578-87FB3233A5D3}" destId="{CC81A437-E72C-484D-826B-46BB84A02EA7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83DACB-ED33-4628-B178-A0F3D3D5B25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DA7BB6-818E-45E6-A403-BD781B580458}">
      <dgm:prSet phldrT="[Text]"/>
      <dgm:spPr>
        <a:solidFill>
          <a:srgbClr val="00B0F0"/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Attorneys</a:t>
          </a:r>
        </a:p>
      </dgm:t>
    </dgm:pt>
    <dgm:pt modelId="{424FFF8E-B106-45A4-963D-63DD2786B740}" type="parTrans" cxnId="{75E00BDA-7D2F-446C-981C-67AF21AAB8D0}">
      <dgm:prSet/>
      <dgm:spPr/>
      <dgm:t>
        <a:bodyPr/>
        <a:lstStyle/>
        <a:p>
          <a:endParaRPr lang="en-GB"/>
        </a:p>
      </dgm:t>
    </dgm:pt>
    <dgm:pt modelId="{1C2B3E30-3E25-4E76-85DF-01D6BF79CABD}" type="sibTrans" cxnId="{75E00BDA-7D2F-446C-981C-67AF21AAB8D0}">
      <dgm:prSet/>
      <dgm:spPr/>
      <dgm:t>
        <a:bodyPr/>
        <a:lstStyle/>
        <a:p>
          <a:endParaRPr lang="en-GB"/>
        </a:p>
      </dgm:t>
    </dgm:pt>
    <dgm:pt modelId="{F4A7FFA3-4F3C-4284-B776-F4FD3F6679A0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Must be over 18</a:t>
          </a:r>
        </a:p>
      </dgm:t>
    </dgm:pt>
    <dgm:pt modelId="{6394C63A-3600-45FE-B3C2-230E2A7DA957}" type="parTrans" cxnId="{9C53B482-565F-46ED-9F84-5186DC43F259}">
      <dgm:prSet/>
      <dgm:spPr>
        <a:solidFill>
          <a:srgbClr val="CCECFF"/>
        </a:solidFill>
        <a:ln>
          <a:solidFill>
            <a:srgbClr val="58595B"/>
          </a:solidFill>
        </a:ln>
      </dgm:spPr>
      <dgm:t>
        <a:bodyPr/>
        <a:lstStyle/>
        <a:p>
          <a:endParaRPr lang="en-GB"/>
        </a:p>
      </dgm:t>
    </dgm:pt>
    <dgm:pt modelId="{83F15517-D455-4CCC-AA89-D20B63D5F0C8}" type="sibTrans" cxnId="{9C53B482-565F-46ED-9F84-5186DC43F259}">
      <dgm:prSet/>
      <dgm:spPr/>
      <dgm:t>
        <a:bodyPr/>
        <a:lstStyle/>
        <a:p>
          <a:endParaRPr lang="en-GB"/>
        </a:p>
      </dgm:t>
    </dgm:pt>
    <dgm:pt modelId="{347F0D2B-6E6F-4F40-AA5B-42BC0AA84007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Not bankrupt</a:t>
          </a:r>
        </a:p>
      </dgm:t>
    </dgm:pt>
    <dgm:pt modelId="{A7EFF679-B33F-409E-99E3-9AABB0D7DE5B}" type="parTrans" cxnId="{9E29F78A-98E0-4CE3-87EB-2334363142E6}">
      <dgm:prSet/>
      <dgm:spPr>
        <a:solidFill>
          <a:srgbClr val="CCECFF"/>
        </a:solidFill>
        <a:ln>
          <a:solidFill>
            <a:srgbClr val="58595B"/>
          </a:solidFill>
        </a:ln>
      </dgm:spPr>
      <dgm:t>
        <a:bodyPr/>
        <a:lstStyle/>
        <a:p>
          <a:endParaRPr lang="en-GB"/>
        </a:p>
      </dgm:t>
    </dgm:pt>
    <dgm:pt modelId="{78673F15-EFE6-4298-A994-DD2D7579940C}" type="sibTrans" cxnId="{9E29F78A-98E0-4CE3-87EB-2334363142E6}">
      <dgm:prSet/>
      <dgm:spPr/>
      <dgm:t>
        <a:bodyPr/>
        <a:lstStyle/>
        <a:p>
          <a:endParaRPr lang="en-GB"/>
        </a:p>
      </dgm:t>
    </dgm:pt>
    <dgm:pt modelId="{26C50888-5136-4F71-BFF2-AD6D73124E75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You must trust them implicitly</a:t>
          </a:r>
        </a:p>
      </dgm:t>
    </dgm:pt>
    <dgm:pt modelId="{B325A0E3-3320-45A7-A90B-3BEA245B5879}" type="parTrans" cxnId="{3512C105-24CC-40D4-837A-6D608C82230E}">
      <dgm:prSet/>
      <dgm:spPr>
        <a:solidFill>
          <a:srgbClr val="CCECFF"/>
        </a:solidFill>
        <a:ln>
          <a:solidFill>
            <a:srgbClr val="58595B"/>
          </a:solidFill>
        </a:ln>
      </dgm:spPr>
      <dgm:t>
        <a:bodyPr/>
        <a:lstStyle/>
        <a:p>
          <a:endParaRPr lang="en-GB"/>
        </a:p>
      </dgm:t>
    </dgm:pt>
    <dgm:pt modelId="{1EB69B12-A7AF-4AD2-B2EA-3039C15C6313}" type="sibTrans" cxnId="{3512C105-24CC-40D4-837A-6D608C82230E}">
      <dgm:prSet/>
      <dgm:spPr/>
      <dgm:t>
        <a:bodyPr/>
        <a:lstStyle/>
        <a:p>
          <a:endParaRPr lang="en-GB"/>
        </a:p>
      </dgm:t>
    </dgm:pt>
    <dgm:pt modelId="{8BB40D4D-4CF8-428C-B503-B8719E7618CC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They should be willing to take on the role</a:t>
          </a:r>
        </a:p>
      </dgm:t>
    </dgm:pt>
    <dgm:pt modelId="{9B76A122-C643-4B75-936B-9EBE56F0C88B}" type="parTrans" cxnId="{EA3C4DCC-ACCA-42EE-9D43-F69604A3187C}">
      <dgm:prSet/>
      <dgm:spPr>
        <a:solidFill>
          <a:srgbClr val="CCECFF"/>
        </a:solidFill>
        <a:ln>
          <a:solidFill>
            <a:srgbClr val="58595B"/>
          </a:solidFill>
        </a:ln>
      </dgm:spPr>
      <dgm:t>
        <a:bodyPr/>
        <a:lstStyle/>
        <a:p>
          <a:endParaRPr lang="en-GB"/>
        </a:p>
      </dgm:t>
    </dgm:pt>
    <dgm:pt modelId="{AB26979D-ED33-4679-AC36-28B46E065464}" type="sibTrans" cxnId="{EA3C4DCC-ACCA-42EE-9D43-F69604A3187C}">
      <dgm:prSet/>
      <dgm:spPr/>
      <dgm:t>
        <a:bodyPr/>
        <a:lstStyle/>
        <a:p>
          <a:endParaRPr lang="en-GB"/>
        </a:p>
      </dgm:t>
    </dgm:pt>
    <dgm:pt modelId="{4967319B-1076-4D28-80E7-741F7F13EF2C}" type="pres">
      <dgm:prSet presAssocID="{6683DACB-ED33-4628-B178-A0F3D3D5B25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0A56A4-2E83-426F-A9D7-53A4FB75FA12}" type="pres">
      <dgm:prSet presAssocID="{2ADA7BB6-818E-45E6-A403-BD781B580458}" presName="centerShape" presStyleLbl="node0" presStyleIdx="0" presStyleCnt="1"/>
      <dgm:spPr/>
    </dgm:pt>
    <dgm:pt modelId="{232EABE2-93CA-45FB-8572-2ED4D83751B9}" type="pres">
      <dgm:prSet presAssocID="{6394C63A-3600-45FE-B3C2-230E2A7DA957}" presName="parTrans" presStyleLbl="bgSibTrans2D1" presStyleIdx="0" presStyleCnt="4"/>
      <dgm:spPr/>
    </dgm:pt>
    <dgm:pt modelId="{F6564DB8-77F6-4D81-BBA2-F12C30A1EF53}" type="pres">
      <dgm:prSet presAssocID="{F4A7FFA3-4F3C-4284-B776-F4FD3F6679A0}" presName="node" presStyleLbl="node1" presStyleIdx="0" presStyleCnt="4">
        <dgm:presLayoutVars>
          <dgm:bulletEnabled val="1"/>
        </dgm:presLayoutVars>
      </dgm:prSet>
      <dgm:spPr/>
    </dgm:pt>
    <dgm:pt modelId="{5B2E02AE-48F7-4633-8715-38700CF30D45}" type="pres">
      <dgm:prSet presAssocID="{A7EFF679-B33F-409E-99E3-9AABB0D7DE5B}" presName="parTrans" presStyleLbl="bgSibTrans2D1" presStyleIdx="1" presStyleCnt="4"/>
      <dgm:spPr/>
    </dgm:pt>
    <dgm:pt modelId="{00EE8D12-50B0-4D27-9EDB-F394EFA4CE50}" type="pres">
      <dgm:prSet presAssocID="{347F0D2B-6E6F-4F40-AA5B-42BC0AA84007}" presName="node" presStyleLbl="node1" presStyleIdx="1" presStyleCnt="4">
        <dgm:presLayoutVars>
          <dgm:bulletEnabled val="1"/>
        </dgm:presLayoutVars>
      </dgm:prSet>
      <dgm:spPr/>
    </dgm:pt>
    <dgm:pt modelId="{24B6A546-E500-4C02-9BDD-FB667BA36AFC}" type="pres">
      <dgm:prSet presAssocID="{B325A0E3-3320-45A7-A90B-3BEA245B5879}" presName="parTrans" presStyleLbl="bgSibTrans2D1" presStyleIdx="2" presStyleCnt="4"/>
      <dgm:spPr/>
    </dgm:pt>
    <dgm:pt modelId="{45EAEF66-68F8-441E-8FD4-82360505BE58}" type="pres">
      <dgm:prSet presAssocID="{26C50888-5136-4F71-BFF2-AD6D73124E75}" presName="node" presStyleLbl="node1" presStyleIdx="2" presStyleCnt="4">
        <dgm:presLayoutVars>
          <dgm:bulletEnabled val="1"/>
        </dgm:presLayoutVars>
      </dgm:prSet>
      <dgm:spPr/>
    </dgm:pt>
    <dgm:pt modelId="{BD186DC3-ECB4-4F73-83F1-6E9EFF8586DB}" type="pres">
      <dgm:prSet presAssocID="{9B76A122-C643-4B75-936B-9EBE56F0C88B}" presName="parTrans" presStyleLbl="bgSibTrans2D1" presStyleIdx="3" presStyleCnt="4"/>
      <dgm:spPr/>
    </dgm:pt>
    <dgm:pt modelId="{DD3E8FA4-41A3-4675-9557-0BFE36BB5892}" type="pres">
      <dgm:prSet presAssocID="{8BB40D4D-4CF8-428C-B503-B8719E7618CC}" presName="node" presStyleLbl="node1" presStyleIdx="3" presStyleCnt="4">
        <dgm:presLayoutVars>
          <dgm:bulletEnabled val="1"/>
        </dgm:presLayoutVars>
      </dgm:prSet>
      <dgm:spPr/>
    </dgm:pt>
  </dgm:ptLst>
  <dgm:cxnLst>
    <dgm:cxn modelId="{3512C105-24CC-40D4-837A-6D608C82230E}" srcId="{2ADA7BB6-818E-45E6-A403-BD781B580458}" destId="{26C50888-5136-4F71-BFF2-AD6D73124E75}" srcOrd="2" destOrd="0" parTransId="{B325A0E3-3320-45A7-A90B-3BEA245B5879}" sibTransId="{1EB69B12-A7AF-4AD2-B2EA-3039C15C6313}"/>
    <dgm:cxn modelId="{61D69627-A25E-401B-BA50-12D95653482F}" type="presOf" srcId="{9B76A122-C643-4B75-936B-9EBE56F0C88B}" destId="{BD186DC3-ECB4-4F73-83F1-6E9EFF8586DB}" srcOrd="0" destOrd="0" presId="urn:microsoft.com/office/officeart/2005/8/layout/radial4"/>
    <dgm:cxn modelId="{E4FA072F-BD82-4EE4-B366-37A7DD090FD7}" type="presOf" srcId="{347F0D2B-6E6F-4F40-AA5B-42BC0AA84007}" destId="{00EE8D12-50B0-4D27-9EDB-F394EFA4CE50}" srcOrd="0" destOrd="0" presId="urn:microsoft.com/office/officeart/2005/8/layout/radial4"/>
    <dgm:cxn modelId="{4C9F7E33-CC50-49AB-B420-141648433398}" type="presOf" srcId="{8BB40D4D-4CF8-428C-B503-B8719E7618CC}" destId="{DD3E8FA4-41A3-4675-9557-0BFE36BB5892}" srcOrd="0" destOrd="0" presId="urn:microsoft.com/office/officeart/2005/8/layout/radial4"/>
    <dgm:cxn modelId="{30B2EF41-BD2A-401B-9352-932886FE746E}" type="presOf" srcId="{F4A7FFA3-4F3C-4284-B776-F4FD3F6679A0}" destId="{F6564DB8-77F6-4D81-BBA2-F12C30A1EF53}" srcOrd="0" destOrd="0" presId="urn:microsoft.com/office/officeart/2005/8/layout/radial4"/>
    <dgm:cxn modelId="{9C53B482-565F-46ED-9F84-5186DC43F259}" srcId="{2ADA7BB6-818E-45E6-A403-BD781B580458}" destId="{F4A7FFA3-4F3C-4284-B776-F4FD3F6679A0}" srcOrd="0" destOrd="0" parTransId="{6394C63A-3600-45FE-B3C2-230E2A7DA957}" sibTransId="{83F15517-D455-4CCC-AA89-D20B63D5F0C8}"/>
    <dgm:cxn modelId="{0CF6B685-16C9-4BF0-B850-88B035E9EF54}" type="presOf" srcId="{B325A0E3-3320-45A7-A90B-3BEA245B5879}" destId="{24B6A546-E500-4C02-9BDD-FB667BA36AFC}" srcOrd="0" destOrd="0" presId="urn:microsoft.com/office/officeart/2005/8/layout/radial4"/>
    <dgm:cxn modelId="{EEB3E788-6FC5-429C-BE91-20C0B28FCEF9}" type="presOf" srcId="{2ADA7BB6-818E-45E6-A403-BD781B580458}" destId="{A10A56A4-2E83-426F-A9D7-53A4FB75FA12}" srcOrd="0" destOrd="0" presId="urn:microsoft.com/office/officeart/2005/8/layout/radial4"/>
    <dgm:cxn modelId="{9E29F78A-98E0-4CE3-87EB-2334363142E6}" srcId="{2ADA7BB6-818E-45E6-A403-BD781B580458}" destId="{347F0D2B-6E6F-4F40-AA5B-42BC0AA84007}" srcOrd="1" destOrd="0" parTransId="{A7EFF679-B33F-409E-99E3-9AABB0D7DE5B}" sibTransId="{78673F15-EFE6-4298-A994-DD2D7579940C}"/>
    <dgm:cxn modelId="{759323AE-3BCF-4BA8-BF25-5908430D849B}" type="presOf" srcId="{6683DACB-ED33-4628-B178-A0F3D3D5B251}" destId="{4967319B-1076-4D28-80E7-741F7F13EF2C}" srcOrd="0" destOrd="0" presId="urn:microsoft.com/office/officeart/2005/8/layout/radial4"/>
    <dgm:cxn modelId="{89B15EBD-5605-40FA-AAE6-20B3ED1CBBA7}" type="presOf" srcId="{26C50888-5136-4F71-BFF2-AD6D73124E75}" destId="{45EAEF66-68F8-441E-8FD4-82360505BE58}" srcOrd="0" destOrd="0" presId="urn:microsoft.com/office/officeart/2005/8/layout/radial4"/>
    <dgm:cxn modelId="{EA3C4DCC-ACCA-42EE-9D43-F69604A3187C}" srcId="{2ADA7BB6-818E-45E6-A403-BD781B580458}" destId="{8BB40D4D-4CF8-428C-B503-B8719E7618CC}" srcOrd="3" destOrd="0" parTransId="{9B76A122-C643-4B75-936B-9EBE56F0C88B}" sibTransId="{AB26979D-ED33-4679-AC36-28B46E065464}"/>
    <dgm:cxn modelId="{75E00BDA-7D2F-446C-981C-67AF21AAB8D0}" srcId="{6683DACB-ED33-4628-B178-A0F3D3D5B251}" destId="{2ADA7BB6-818E-45E6-A403-BD781B580458}" srcOrd="0" destOrd="0" parTransId="{424FFF8E-B106-45A4-963D-63DD2786B740}" sibTransId="{1C2B3E30-3E25-4E76-85DF-01D6BF79CABD}"/>
    <dgm:cxn modelId="{05D9D6DC-D3F5-4A77-88E9-AF77825B361C}" type="presOf" srcId="{A7EFF679-B33F-409E-99E3-9AABB0D7DE5B}" destId="{5B2E02AE-48F7-4633-8715-38700CF30D45}" srcOrd="0" destOrd="0" presId="urn:microsoft.com/office/officeart/2005/8/layout/radial4"/>
    <dgm:cxn modelId="{276B89DF-892C-44AA-8169-27230AAE6834}" type="presOf" srcId="{6394C63A-3600-45FE-B3C2-230E2A7DA957}" destId="{232EABE2-93CA-45FB-8572-2ED4D83751B9}" srcOrd="0" destOrd="0" presId="urn:microsoft.com/office/officeart/2005/8/layout/radial4"/>
    <dgm:cxn modelId="{531274A3-44DD-41A0-A222-02CE18F14F6E}" type="presParOf" srcId="{4967319B-1076-4D28-80E7-741F7F13EF2C}" destId="{A10A56A4-2E83-426F-A9D7-53A4FB75FA12}" srcOrd="0" destOrd="0" presId="urn:microsoft.com/office/officeart/2005/8/layout/radial4"/>
    <dgm:cxn modelId="{33E7CF81-0866-4649-8AB5-AF24D7EB0CC0}" type="presParOf" srcId="{4967319B-1076-4D28-80E7-741F7F13EF2C}" destId="{232EABE2-93CA-45FB-8572-2ED4D83751B9}" srcOrd="1" destOrd="0" presId="urn:microsoft.com/office/officeart/2005/8/layout/radial4"/>
    <dgm:cxn modelId="{CF19215F-AB7C-4703-BF8C-971DB39E7D38}" type="presParOf" srcId="{4967319B-1076-4D28-80E7-741F7F13EF2C}" destId="{F6564DB8-77F6-4D81-BBA2-F12C30A1EF53}" srcOrd="2" destOrd="0" presId="urn:microsoft.com/office/officeart/2005/8/layout/radial4"/>
    <dgm:cxn modelId="{4EFCA247-263A-4929-8E30-539B489FF6C5}" type="presParOf" srcId="{4967319B-1076-4D28-80E7-741F7F13EF2C}" destId="{5B2E02AE-48F7-4633-8715-38700CF30D45}" srcOrd="3" destOrd="0" presId="urn:microsoft.com/office/officeart/2005/8/layout/radial4"/>
    <dgm:cxn modelId="{3D929B47-F078-4C9E-A415-7279B489E232}" type="presParOf" srcId="{4967319B-1076-4D28-80E7-741F7F13EF2C}" destId="{00EE8D12-50B0-4D27-9EDB-F394EFA4CE50}" srcOrd="4" destOrd="0" presId="urn:microsoft.com/office/officeart/2005/8/layout/radial4"/>
    <dgm:cxn modelId="{560BA8C4-CECF-4591-BB7E-C85204D731EB}" type="presParOf" srcId="{4967319B-1076-4D28-80E7-741F7F13EF2C}" destId="{24B6A546-E500-4C02-9BDD-FB667BA36AFC}" srcOrd="5" destOrd="0" presId="urn:microsoft.com/office/officeart/2005/8/layout/radial4"/>
    <dgm:cxn modelId="{EAB1E2FF-B73E-4EC6-B692-14006DBFB325}" type="presParOf" srcId="{4967319B-1076-4D28-80E7-741F7F13EF2C}" destId="{45EAEF66-68F8-441E-8FD4-82360505BE58}" srcOrd="6" destOrd="0" presId="urn:microsoft.com/office/officeart/2005/8/layout/radial4"/>
    <dgm:cxn modelId="{5345C336-1586-4898-ABCE-91996B08BC32}" type="presParOf" srcId="{4967319B-1076-4D28-80E7-741F7F13EF2C}" destId="{BD186DC3-ECB4-4F73-83F1-6E9EFF8586DB}" srcOrd="7" destOrd="0" presId="urn:microsoft.com/office/officeart/2005/8/layout/radial4"/>
    <dgm:cxn modelId="{E0739EBB-118C-489D-A8F0-3E26F632E52E}" type="presParOf" srcId="{4967319B-1076-4D28-80E7-741F7F13EF2C}" destId="{DD3E8FA4-41A3-4675-9557-0BFE36BB589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DB8C3C-969C-4367-8015-DA60CE19A8E8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E7BD2B-B271-435A-8277-90DBC338D25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800" b="1" dirty="0"/>
            <a:t>Jointly &amp; Severally</a:t>
          </a:r>
        </a:p>
      </dgm:t>
    </dgm:pt>
    <dgm:pt modelId="{CB74A070-70EB-45CC-93C0-49C47DB31003}" type="parTrans" cxnId="{1B7AB4BE-B510-49A4-A3D0-8C2269830621}">
      <dgm:prSet/>
      <dgm:spPr/>
      <dgm:t>
        <a:bodyPr/>
        <a:lstStyle/>
        <a:p>
          <a:endParaRPr lang="en-GB"/>
        </a:p>
      </dgm:t>
    </dgm:pt>
    <dgm:pt modelId="{42D46BE3-BCB0-42EA-B637-F74501C44578}" type="sibTrans" cxnId="{1B7AB4BE-B510-49A4-A3D0-8C2269830621}">
      <dgm:prSet/>
      <dgm:spPr/>
      <dgm:t>
        <a:bodyPr/>
        <a:lstStyle/>
        <a:p>
          <a:endParaRPr lang="en-GB"/>
        </a:p>
      </dgm:t>
    </dgm:pt>
    <dgm:pt modelId="{C24533EF-69C6-44D9-A1A1-E5DF8EA7F6E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800" b="1" dirty="0"/>
            <a:t>Jointly</a:t>
          </a:r>
        </a:p>
      </dgm:t>
    </dgm:pt>
    <dgm:pt modelId="{C7D9638C-ABD5-4BC4-9ACC-8F07796466EF}" type="parTrans" cxnId="{E0433771-2E22-4BF5-8EB8-124D234BC682}">
      <dgm:prSet/>
      <dgm:spPr/>
      <dgm:t>
        <a:bodyPr/>
        <a:lstStyle/>
        <a:p>
          <a:endParaRPr lang="en-GB"/>
        </a:p>
      </dgm:t>
    </dgm:pt>
    <dgm:pt modelId="{3D4AFF6F-D861-4DC4-A615-F2EDB53C57C0}" type="sibTrans" cxnId="{E0433771-2E22-4BF5-8EB8-124D234BC682}">
      <dgm:prSet/>
      <dgm:spPr/>
      <dgm:t>
        <a:bodyPr/>
        <a:lstStyle/>
        <a:p>
          <a:endParaRPr lang="en-GB"/>
        </a:p>
      </dgm:t>
    </dgm:pt>
    <dgm:pt modelId="{AC868498-4AF1-48B5-B85A-D7964FD49F1E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800" b="1" dirty="0"/>
            <a:t>Jointly for some decisions and jointly and severally for others</a:t>
          </a:r>
        </a:p>
      </dgm:t>
    </dgm:pt>
    <dgm:pt modelId="{98715D94-0139-4355-BEDA-18E128953A62}" type="parTrans" cxnId="{DEDCDE9F-281E-42C5-B952-77F9FC710530}">
      <dgm:prSet/>
      <dgm:spPr/>
      <dgm:t>
        <a:bodyPr/>
        <a:lstStyle/>
        <a:p>
          <a:endParaRPr lang="en-GB"/>
        </a:p>
      </dgm:t>
    </dgm:pt>
    <dgm:pt modelId="{364B45BD-279B-43C3-A7B9-1825E032C3AF}" type="sibTrans" cxnId="{DEDCDE9F-281E-42C5-B952-77F9FC710530}">
      <dgm:prSet/>
      <dgm:spPr/>
      <dgm:t>
        <a:bodyPr/>
        <a:lstStyle/>
        <a:p>
          <a:endParaRPr lang="en-GB"/>
        </a:p>
      </dgm:t>
    </dgm:pt>
    <dgm:pt modelId="{DF8C86B7-C220-4FB7-B31A-97A6706AB68F}">
      <dgm:prSet custT="1"/>
      <dgm:spPr/>
      <dgm:t>
        <a:bodyPr/>
        <a:lstStyle/>
        <a:p>
          <a:r>
            <a:rPr lang="en-GB" sz="1600" dirty="0"/>
            <a:t>Decisions are made on their own or with others – most flexible option</a:t>
          </a:r>
        </a:p>
      </dgm:t>
    </dgm:pt>
    <dgm:pt modelId="{F9C62F8A-0906-4FA6-9FD9-128BA6761319}" type="parTrans" cxnId="{281AD6E3-7C23-4F7D-A34A-331B71125510}">
      <dgm:prSet/>
      <dgm:spPr/>
      <dgm:t>
        <a:bodyPr/>
        <a:lstStyle/>
        <a:p>
          <a:endParaRPr lang="en-GB"/>
        </a:p>
      </dgm:t>
    </dgm:pt>
    <dgm:pt modelId="{2A802CF8-47C2-4D6D-8A61-C47C455C8450}" type="sibTrans" cxnId="{281AD6E3-7C23-4F7D-A34A-331B71125510}">
      <dgm:prSet/>
      <dgm:spPr/>
      <dgm:t>
        <a:bodyPr/>
        <a:lstStyle/>
        <a:p>
          <a:endParaRPr lang="en-GB"/>
        </a:p>
      </dgm:t>
    </dgm:pt>
    <dgm:pt modelId="{808A05C0-D29F-4504-8B0E-549BD61601DB}">
      <dgm:prSet custT="1"/>
      <dgm:spPr/>
      <dgm:t>
        <a:bodyPr/>
        <a:lstStyle/>
        <a:p>
          <a:r>
            <a:rPr lang="en-GB" sz="1600" dirty="0"/>
            <a:t>Decisions have to be made by both Attorneys (you must appoint a substitute Attorney in case something happens to one of them)</a:t>
          </a:r>
        </a:p>
      </dgm:t>
    </dgm:pt>
    <dgm:pt modelId="{74A5ADAE-EBC0-4434-BD24-306CBD2E72B0}" type="parTrans" cxnId="{3A331D6A-49CE-4365-9FC0-F4E4E37C58D5}">
      <dgm:prSet/>
      <dgm:spPr/>
      <dgm:t>
        <a:bodyPr/>
        <a:lstStyle/>
        <a:p>
          <a:endParaRPr lang="en-GB"/>
        </a:p>
      </dgm:t>
    </dgm:pt>
    <dgm:pt modelId="{413E79F7-2FA9-4F6D-8770-C50A243CEF85}" type="sibTrans" cxnId="{3A331D6A-49CE-4365-9FC0-F4E4E37C58D5}">
      <dgm:prSet/>
      <dgm:spPr/>
      <dgm:t>
        <a:bodyPr/>
        <a:lstStyle/>
        <a:p>
          <a:endParaRPr lang="en-GB"/>
        </a:p>
      </dgm:t>
    </dgm:pt>
    <dgm:pt modelId="{711281C2-460D-44AA-8A1B-ADF68DA96E2B}">
      <dgm:prSet custT="1"/>
      <dgm:spPr/>
      <dgm:t>
        <a:bodyPr/>
        <a:lstStyle/>
        <a:p>
          <a:r>
            <a:rPr lang="en-GB" sz="1600" dirty="0"/>
            <a:t>Big decisions like selling a home or stopping life sustaining treatment can be made by both jointly, but everything else jointly and severally giving flexibility to act in an emergency</a:t>
          </a:r>
        </a:p>
      </dgm:t>
    </dgm:pt>
    <dgm:pt modelId="{ED1E3D03-8F02-43F7-9428-F3C88B6878CB}" type="parTrans" cxnId="{00E94652-958F-4B7F-8710-AF49039A383F}">
      <dgm:prSet/>
      <dgm:spPr/>
      <dgm:t>
        <a:bodyPr/>
        <a:lstStyle/>
        <a:p>
          <a:endParaRPr lang="en-GB"/>
        </a:p>
      </dgm:t>
    </dgm:pt>
    <dgm:pt modelId="{B9F636E8-D7F7-415A-B1F1-C2649C2BD74D}" type="sibTrans" cxnId="{00E94652-958F-4B7F-8710-AF49039A383F}">
      <dgm:prSet/>
      <dgm:spPr/>
      <dgm:t>
        <a:bodyPr/>
        <a:lstStyle/>
        <a:p>
          <a:endParaRPr lang="en-GB"/>
        </a:p>
      </dgm:t>
    </dgm:pt>
    <dgm:pt modelId="{C74CED32-2A33-4022-987F-B69C31017B77}" type="pres">
      <dgm:prSet presAssocID="{6EDB8C3C-969C-4367-8015-DA60CE19A8E8}" presName="linear" presStyleCnt="0">
        <dgm:presLayoutVars>
          <dgm:dir/>
          <dgm:animLvl val="lvl"/>
          <dgm:resizeHandles val="exact"/>
        </dgm:presLayoutVars>
      </dgm:prSet>
      <dgm:spPr/>
    </dgm:pt>
    <dgm:pt modelId="{6196B14E-EF0F-4E60-BE66-7520FDC93B86}" type="pres">
      <dgm:prSet presAssocID="{CAE7BD2B-B271-435A-8277-90DBC338D255}" presName="parentLin" presStyleCnt="0"/>
      <dgm:spPr/>
    </dgm:pt>
    <dgm:pt modelId="{44B1AB3A-7D5F-48B0-B3CE-BC67BD7D561A}" type="pres">
      <dgm:prSet presAssocID="{CAE7BD2B-B271-435A-8277-90DBC338D255}" presName="parentLeftMargin" presStyleLbl="node1" presStyleIdx="0" presStyleCnt="3"/>
      <dgm:spPr/>
    </dgm:pt>
    <dgm:pt modelId="{4BFC8000-0B6B-4CA0-A91F-46C1DB9A6330}" type="pres">
      <dgm:prSet presAssocID="{CAE7BD2B-B271-435A-8277-90DBC338D25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C9D6A42-B6B5-4401-A606-26D784999935}" type="pres">
      <dgm:prSet presAssocID="{CAE7BD2B-B271-435A-8277-90DBC338D255}" presName="negativeSpace" presStyleCnt="0"/>
      <dgm:spPr/>
    </dgm:pt>
    <dgm:pt modelId="{D29F36F5-DDB8-4F16-971D-7085D844BAD5}" type="pres">
      <dgm:prSet presAssocID="{CAE7BD2B-B271-435A-8277-90DBC338D255}" presName="childText" presStyleLbl="conFgAcc1" presStyleIdx="0" presStyleCnt="3" custLinFactNeighborY="-3388">
        <dgm:presLayoutVars>
          <dgm:bulletEnabled val="1"/>
        </dgm:presLayoutVars>
      </dgm:prSet>
      <dgm:spPr/>
    </dgm:pt>
    <dgm:pt modelId="{8CA9DD71-D5E2-49CD-8969-B180631C5692}" type="pres">
      <dgm:prSet presAssocID="{42D46BE3-BCB0-42EA-B637-F74501C44578}" presName="spaceBetweenRectangles" presStyleCnt="0"/>
      <dgm:spPr/>
    </dgm:pt>
    <dgm:pt modelId="{C49588CF-39FB-4B9B-AA90-3862FB3037E4}" type="pres">
      <dgm:prSet presAssocID="{C24533EF-69C6-44D9-A1A1-E5DF8EA7F6E0}" presName="parentLin" presStyleCnt="0"/>
      <dgm:spPr/>
    </dgm:pt>
    <dgm:pt modelId="{98205F50-7280-464C-9245-EEF4F14B1215}" type="pres">
      <dgm:prSet presAssocID="{C24533EF-69C6-44D9-A1A1-E5DF8EA7F6E0}" presName="parentLeftMargin" presStyleLbl="node1" presStyleIdx="0" presStyleCnt="3"/>
      <dgm:spPr/>
    </dgm:pt>
    <dgm:pt modelId="{68A90A8C-7C9A-4B5B-B1AC-63AB277BC50F}" type="pres">
      <dgm:prSet presAssocID="{C24533EF-69C6-44D9-A1A1-E5DF8EA7F6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749514-2D55-4822-B919-BC5ABA77D40A}" type="pres">
      <dgm:prSet presAssocID="{C24533EF-69C6-44D9-A1A1-E5DF8EA7F6E0}" presName="negativeSpace" presStyleCnt="0"/>
      <dgm:spPr/>
    </dgm:pt>
    <dgm:pt modelId="{B8A5BE99-7B81-4149-8AC3-D482889B4353}" type="pres">
      <dgm:prSet presAssocID="{C24533EF-69C6-44D9-A1A1-E5DF8EA7F6E0}" presName="childText" presStyleLbl="conFgAcc1" presStyleIdx="1" presStyleCnt="3">
        <dgm:presLayoutVars>
          <dgm:bulletEnabled val="1"/>
        </dgm:presLayoutVars>
      </dgm:prSet>
      <dgm:spPr/>
    </dgm:pt>
    <dgm:pt modelId="{6CDB20D0-06A9-40CE-958D-B5B80660814B}" type="pres">
      <dgm:prSet presAssocID="{3D4AFF6F-D861-4DC4-A615-F2EDB53C57C0}" presName="spaceBetweenRectangles" presStyleCnt="0"/>
      <dgm:spPr/>
    </dgm:pt>
    <dgm:pt modelId="{6A2E07E0-F3D1-423B-B1B0-9507B0B62E5F}" type="pres">
      <dgm:prSet presAssocID="{AC868498-4AF1-48B5-B85A-D7964FD49F1E}" presName="parentLin" presStyleCnt="0"/>
      <dgm:spPr/>
    </dgm:pt>
    <dgm:pt modelId="{ACDD67AB-4E76-402F-8DD6-7EBCBAD1BE0A}" type="pres">
      <dgm:prSet presAssocID="{AC868498-4AF1-48B5-B85A-D7964FD49F1E}" presName="parentLeftMargin" presStyleLbl="node1" presStyleIdx="1" presStyleCnt="3"/>
      <dgm:spPr/>
    </dgm:pt>
    <dgm:pt modelId="{CC803514-F084-4C31-9DA5-C9BFBA9CCF8F}" type="pres">
      <dgm:prSet presAssocID="{AC868498-4AF1-48B5-B85A-D7964FD49F1E}" presName="parentText" presStyleLbl="node1" presStyleIdx="2" presStyleCnt="3" custScaleX="111836">
        <dgm:presLayoutVars>
          <dgm:chMax val="0"/>
          <dgm:bulletEnabled val="1"/>
        </dgm:presLayoutVars>
      </dgm:prSet>
      <dgm:spPr/>
    </dgm:pt>
    <dgm:pt modelId="{9093754B-02A6-4260-A7CD-1A5E8FAC5ABB}" type="pres">
      <dgm:prSet presAssocID="{AC868498-4AF1-48B5-B85A-D7964FD49F1E}" presName="negativeSpace" presStyleCnt="0"/>
      <dgm:spPr/>
    </dgm:pt>
    <dgm:pt modelId="{36CFF168-0C70-44CE-A583-68ACB406027E}" type="pres">
      <dgm:prSet presAssocID="{AC868498-4AF1-48B5-B85A-D7964FD49F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447200-33BA-4F4D-9D7D-EC68F24484F3}" type="presOf" srcId="{6EDB8C3C-969C-4367-8015-DA60CE19A8E8}" destId="{C74CED32-2A33-4022-987F-B69C31017B77}" srcOrd="0" destOrd="0" presId="urn:microsoft.com/office/officeart/2005/8/layout/list1"/>
    <dgm:cxn modelId="{A80D2917-A942-4FB7-A67B-877E299B6740}" type="presOf" srcId="{AC868498-4AF1-48B5-B85A-D7964FD49F1E}" destId="{CC803514-F084-4C31-9DA5-C9BFBA9CCF8F}" srcOrd="1" destOrd="0" presId="urn:microsoft.com/office/officeart/2005/8/layout/list1"/>
    <dgm:cxn modelId="{3AADCD37-04CC-4580-8ACA-FBB260262985}" type="presOf" srcId="{711281C2-460D-44AA-8A1B-ADF68DA96E2B}" destId="{36CFF168-0C70-44CE-A583-68ACB406027E}" srcOrd="0" destOrd="0" presId="urn:microsoft.com/office/officeart/2005/8/layout/list1"/>
    <dgm:cxn modelId="{901F793D-392B-43E8-8148-D683769BAB9A}" type="presOf" srcId="{808A05C0-D29F-4504-8B0E-549BD61601DB}" destId="{B8A5BE99-7B81-4149-8AC3-D482889B4353}" srcOrd="0" destOrd="0" presId="urn:microsoft.com/office/officeart/2005/8/layout/list1"/>
    <dgm:cxn modelId="{3A331D6A-49CE-4365-9FC0-F4E4E37C58D5}" srcId="{C24533EF-69C6-44D9-A1A1-E5DF8EA7F6E0}" destId="{808A05C0-D29F-4504-8B0E-549BD61601DB}" srcOrd="0" destOrd="0" parTransId="{74A5ADAE-EBC0-4434-BD24-306CBD2E72B0}" sibTransId="{413E79F7-2FA9-4F6D-8770-C50A243CEF85}"/>
    <dgm:cxn modelId="{77B5C450-FEAA-421D-884D-E848305EBEE0}" type="presOf" srcId="{CAE7BD2B-B271-435A-8277-90DBC338D255}" destId="{44B1AB3A-7D5F-48B0-B3CE-BC67BD7D561A}" srcOrd="0" destOrd="0" presId="urn:microsoft.com/office/officeart/2005/8/layout/list1"/>
    <dgm:cxn modelId="{E0433771-2E22-4BF5-8EB8-124D234BC682}" srcId="{6EDB8C3C-969C-4367-8015-DA60CE19A8E8}" destId="{C24533EF-69C6-44D9-A1A1-E5DF8EA7F6E0}" srcOrd="1" destOrd="0" parTransId="{C7D9638C-ABD5-4BC4-9ACC-8F07796466EF}" sibTransId="{3D4AFF6F-D861-4DC4-A615-F2EDB53C57C0}"/>
    <dgm:cxn modelId="{00E94652-958F-4B7F-8710-AF49039A383F}" srcId="{AC868498-4AF1-48B5-B85A-D7964FD49F1E}" destId="{711281C2-460D-44AA-8A1B-ADF68DA96E2B}" srcOrd="0" destOrd="0" parTransId="{ED1E3D03-8F02-43F7-9428-F3C88B6878CB}" sibTransId="{B9F636E8-D7F7-415A-B1F1-C2649C2BD74D}"/>
    <dgm:cxn modelId="{E6AA328A-7293-46F8-A7B6-D23FD3545402}" type="presOf" srcId="{C24533EF-69C6-44D9-A1A1-E5DF8EA7F6E0}" destId="{98205F50-7280-464C-9245-EEF4F14B1215}" srcOrd="0" destOrd="0" presId="urn:microsoft.com/office/officeart/2005/8/layout/list1"/>
    <dgm:cxn modelId="{0013F18A-A45D-4E52-95A7-8BB66C305A8C}" type="presOf" srcId="{C24533EF-69C6-44D9-A1A1-E5DF8EA7F6E0}" destId="{68A90A8C-7C9A-4B5B-B1AC-63AB277BC50F}" srcOrd="1" destOrd="0" presId="urn:microsoft.com/office/officeart/2005/8/layout/list1"/>
    <dgm:cxn modelId="{E6294094-A358-47F7-A965-EFC97AE6C9BE}" type="presOf" srcId="{AC868498-4AF1-48B5-B85A-D7964FD49F1E}" destId="{ACDD67AB-4E76-402F-8DD6-7EBCBAD1BE0A}" srcOrd="0" destOrd="0" presId="urn:microsoft.com/office/officeart/2005/8/layout/list1"/>
    <dgm:cxn modelId="{DEDCDE9F-281E-42C5-B952-77F9FC710530}" srcId="{6EDB8C3C-969C-4367-8015-DA60CE19A8E8}" destId="{AC868498-4AF1-48B5-B85A-D7964FD49F1E}" srcOrd="2" destOrd="0" parTransId="{98715D94-0139-4355-BEDA-18E128953A62}" sibTransId="{364B45BD-279B-43C3-A7B9-1825E032C3AF}"/>
    <dgm:cxn modelId="{1B7AB4BE-B510-49A4-A3D0-8C2269830621}" srcId="{6EDB8C3C-969C-4367-8015-DA60CE19A8E8}" destId="{CAE7BD2B-B271-435A-8277-90DBC338D255}" srcOrd="0" destOrd="0" parTransId="{CB74A070-70EB-45CC-93C0-49C47DB31003}" sibTransId="{42D46BE3-BCB0-42EA-B637-F74501C44578}"/>
    <dgm:cxn modelId="{281AD6E3-7C23-4F7D-A34A-331B71125510}" srcId="{CAE7BD2B-B271-435A-8277-90DBC338D255}" destId="{DF8C86B7-C220-4FB7-B31A-97A6706AB68F}" srcOrd="0" destOrd="0" parTransId="{F9C62F8A-0906-4FA6-9FD9-128BA6761319}" sibTransId="{2A802CF8-47C2-4D6D-8A61-C47C455C8450}"/>
    <dgm:cxn modelId="{8E209AE7-8BB9-4DE6-839B-5DA097C335DA}" type="presOf" srcId="{CAE7BD2B-B271-435A-8277-90DBC338D255}" destId="{4BFC8000-0B6B-4CA0-A91F-46C1DB9A6330}" srcOrd="1" destOrd="0" presId="urn:microsoft.com/office/officeart/2005/8/layout/list1"/>
    <dgm:cxn modelId="{0C3CB3FE-D077-46F7-8A0A-36CE05598581}" type="presOf" srcId="{DF8C86B7-C220-4FB7-B31A-97A6706AB68F}" destId="{D29F36F5-DDB8-4F16-971D-7085D844BAD5}" srcOrd="0" destOrd="0" presId="urn:microsoft.com/office/officeart/2005/8/layout/list1"/>
    <dgm:cxn modelId="{399ABA51-C3CD-4550-A0D0-E5B0F8D3E093}" type="presParOf" srcId="{C74CED32-2A33-4022-987F-B69C31017B77}" destId="{6196B14E-EF0F-4E60-BE66-7520FDC93B86}" srcOrd="0" destOrd="0" presId="urn:microsoft.com/office/officeart/2005/8/layout/list1"/>
    <dgm:cxn modelId="{082F5F1C-F319-4920-BAA0-4DF1717ED730}" type="presParOf" srcId="{6196B14E-EF0F-4E60-BE66-7520FDC93B86}" destId="{44B1AB3A-7D5F-48B0-B3CE-BC67BD7D561A}" srcOrd="0" destOrd="0" presId="urn:microsoft.com/office/officeart/2005/8/layout/list1"/>
    <dgm:cxn modelId="{B1E3BE3F-86A5-45CF-8458-DF40C5725074}" type="presParOf" srcId="{6196B14E-EF0F-4E60-BE66-7520FDC93B86}" destId="{4BFC8000-0B6B-4CA0-A91F-46C1DB9A6330}" srcOrd="1" destOrd="0" presId="urn:microsoft.com/office/officeart/2005/8/layout/list1"/>
    <dgm:cxn modelId="{872659E3-A2BE-41F7-B5E0-E6A8324CF5A1}" type="presParOf" srcId="{C74CED32-2A33-4022-987F-B69C31017B77}" destId="{FC9D6A42-B6B5-4401-A606-26D784999935}" srcOrd="1" destOrd="0" presId="urn:microsoft.com/office/officeart/2005/8/layout/list1"/>
    <dgm:cxn modelId="{519D9E8D-7329-43B0-867F-7FD712B8E32E}" type="presParOf" srcId="{C74CED32-2A33-4022-987F-B69C31017B77}" destId="{D29F36F5-DDB8-4F16-971D-7085D844BAD5}" srcOrd="2" destOrd="0" presId="urn:microsoft.com/office/officeart/2005/8/layout/list1"/>
    <dgm:cxn modelId="{4B62A82C-6BCC-4F2B-8CB8-15BDB43244FC}" type="presParOf" srcId="{C74CED32-2A33-4022-987F-B69C31017B77}" destId="{8CA9DD71-D5E2-49CD-8969-B180631C5692}" srcOrd="3" destOrd="0" presId="urn:microsoft.com/office/officeart/2005/8/layout/list1"/>
    <dgm:cxn modelId="{982D844A-DC9F-436E-8F4E-693A5BCA6F03}" type="presParOf" srcId="{C74CED32-2A33-4022-987F-B69C31017B77}" destId="{C49588CF-39FB-4B9B-AA90-3862FB3037E4}" srcOrd="4" destOrd="0" presId="urn:microsoft.com/office/officeart/2005/8/layout/list1"/>
    <dgm:cxn modelId="{0894651A-9334-47CA-B33C-AA198EA53029}" type="presParOf" srcId="{C49588CF-39FB-4B9B-AA90-3862FB3037E4}" destId="{98205F50-7280-464C-9245-EEF4F14B1215}" srcOrd="0" destOrd="0" presId="urn:microsoft.com/office/officeart/2005/8/layout/list1"/>
    <dgm:cxn modelId="{71BD5615-BC73-4B6A-BA2E-896A5F78C835}" type="presParOf" srcId="{C49588CF-39FB-4B9B-AA90-3862FB3037E4}" destId="{68A90A8C-7C9A-4B5B-B1AC-63AB277BC50F}" srcOrd="1" destOrd="0" presId="urn:microsoft.com/office/officeart/2005/8/layout/list1"/>
    <dgm:cxn modelId="{DFE4BF92-C69B-4CB2-BB9B-76A57A71A706}" type="presParOf" srcId="{C74CED32-2A33-4022-987F-B69C31017B77}" destId="{24749514-2D55-4822-B919-BC5ABA77D40A}" srcOrd="5" destOrd="0" presId="urn:microsoft.com/office/officeart/2005/8/layout/list1"/>
    <dgm:cxn modelId="{1E531319-3834-4D53-BE4F-D1095BF80BB7}" type="presParOf" srcId="{C74CED32-2A33-4022-987F-B69C31017B77}" destId="{B8A5BE99-7B81-4149-8AC3-D482889B4353}" srcOrd="6" destOrd="0" presId="urn:microsoft.com/office/officeart/2005/8/layout/list1"/>
    <dgm:cxn modelId="{788B07D4-D4C9-4F4D-84B3-AB2BC1B9A6EB}" type="presParOf" srcId="{C74CED32-2A33-4022-987F-B69C31017B77}" destId="{6CDB20D0-06A9-40CE-958D-B5B80660814B}" srcOrd="7" destOrd="0" presId="urn:microsoft.com/office/officeart/2005/8/layout/list1"/>
    <dgm:cxn modelId="{774190EC-717A-42E8-B1F1-F27B1403B1AE}" type="presParOf" srcId="{C74CED32-2A33-4022-987F-B69C31017B77}" destId="{6A2E07E0-F3D1-423B-B1B0-9507B0B62E5F}" srcOrd="8" destOrd="0" presId="urn:microsoft.com/office/officeart/2005/8/layout/list1"/>
    <dgm:cxn modelId="{B85B7ABC-E685-472C-B115-A6D36BAC6CB9}" type="presParOf" srcId="{6A2E07E0-F3D1-423B-B1B0-9507B0B62E5F}" destId="{ACDD67AB-4E76-402F-8DD6-7EBCBAD1BE0A}" srcOrd="0" destOrd="0" presId="urn:microsoft.com/office/officeart/2005/8/layout/list1"/>
    <dgm:cxn modelId="{A248DD6F-0F36-4CCE-9A4B-36359E0E9932}" type="presParOf" srcId="{6A2E07E0-F3D1-423B-B1B0-9507B0B62E5F}" destId="{CC803514-F084-4C31-9DA5-C9BFBA9CCF8F}" srcOrd="1" destOrd="0" presId="urn:microsoft.com/office/officeart/2005/8/layout/list1"/>
    <dgm:cxn modelId="{CC18407F-96E3-4A3C-A959-F6B3D57FF68F}" type="presParOf" srcId="{C74CED32-2A33-4022-987F-B69C31017B77}" destId="{9093754B-02A6-4260-A7CD-1A5E8FAC5ABB}" srcOrd="9" destOrd="0" presId="urn:microsoft.com/office/officeart/2005/8/layout/list1"/>
    <dgm:cxn modelId="{C3BFFBAF-7558-4CE3-A3DE-8AA1B90BFE2F}" type="presParOf" srcId="{C74CED32-2A33-4022-987F-B69C31017B77}" destId="{36CFF168-0C70-44CE-A583-68ACB40602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A696FC-5A3C-428A-90B2-863FA0BFED24}" type="doc">
      <dgm:prSet loTypeId="urn:microsoft.com/office/officeart/2005/8/layout/balance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5A718C4-3721-46D7-AD66-71D17B39FF19}">
      <dgm:prSet phldrT="[Text]" custT="1"/>
      <dgm:spPr>
        <a:solidFill>
          <a:srgbClr val="00B0F0"/>
        </a:solidFill>
      </dgm:spPr>
      <dgm:t>
        <a:bodyPr/>
        <a:lstStyle/>
        <a:p>
          <a:pPr rtl="0"/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As soon as my is registered  LPA (and also when I don’t have mental capacity)</a:t>
          </a:r>
        </a:p>
      </dgm:t>
    </dgm:pt>
    <dgm:pt modelId="{12E7C4C4-6055-493B-AA96-4FB4042BE6EC}" type="parTrans" cxnId="{5C8F072D-BEEB-453B-8E82-663EBBE301E9}">
      <dgm:prSet/>
      <dgm:spPr/>
      <dgm:t>
        <a:bodyPr/>
        <a:lstStyle/>
        <a:p>
          <a:endParaRPr lang="en-GB"/>
        </a:p>
      </dgm:t>
    </dgm:pt>
    <dgm:pt modelId="{40239008-F4F8-4AC5-B883-A52C0A646960}" type="sibTrans" cxnId="{5C8F072D-BEEB-453B-8E82-663EBBE301E9}">
      <dgm:prSet/>
      <dgm:spPr/>
      <dgm:t>
        <a:bodyPr/>
        <a:lstStyle/>
        <a:p>
          <a:endParaRPr lang="en-GB"/>
        </a:p>
      </dgm:t>
    </dgm:pt>
    <dgm:pt modelId="{02C216C1-F035-4F7E-885B-FDE16AB560F9}">
      <dgm:prSet custT="1"/>
      <dgm:spPr>
        <a:solidFill>
          <a:srgbClr val="00B0F0"/>
        </a:solidFill>
      </dgm:spPr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Or</a:t>
          </a:r>
        </a:p>
      </dgm:t>
    </dgm:pt>
    <dgm:pt modelId="{CBDE5ADA-E380-4DE1-A279-3E0F7D77C32D}" type="parTrans" cxnId="{95030ADB-FE4B-4A9D-ADC0-81A843DC3E7A}">
      <dgm:prSet/>
      <dgm:spPr/>
      <dgm:t>
        <a:bodyPr/>
        <a:lstStyle/>
        <a:p>
          <a:endParaRPr lang="en-GB"/>
        </a:p>
      </dgm:t>
    </dgm:pt>
    <dgm:pt modelId="{12F11E9B-33E9-4656-953C-181A533DB557}" type="sibTrans" cxnId="{95030ADB-FE4B-4A9D-ADC0-81A843DC3E7A}">
      <dgm:prSet/>
      <dgm:spPr/>
      <dgm:t>
        <a:bodyPr/>
        <a:lstStyle/>
        <a:p>
          <a:endParaRPr lang="en-GB"/>
        </a:p>
      </dgm:t>
    </dgm:pt>
    <dgm:pt modelId="{29AD917F-D9AC-4015-9941-5C26DE35951C}">
      <dgm:prSet phldrT="[Text]" custT="1"/>
      <dgm:spPr/>
      <dgm:t>
        <a:bodyPr/>
        <a:lstStyle/>
        <a:p>
          <a:r>
            <a:rPr lang="en-GB" sz="2000" b="1" dirty="0"/>
            <a:t>Property &amp;Financial Affairs LPA - When do you want your Attorneys to be able to make decisions?</a:t>
          </a:r>
        </a:p>
      </dgm:t>
    </dgm:pt>
    <dgm:pt modelId="{E5BE26F9-0147-4E76-94B6-D9521D7557EB}" type="sibTrans" cxnId="{88D1A9B8-F3EE-49A6-ADD6-2318D24AEF06}">
      <dgm:prSet/>
      <dgm:spPr/>
      <dgm:t>
        <a:bodyPr/>
        <a:lstStyle/>
        <a:p>
          <a:endParaRPr lang="en-GB"/>
        </a:p>
      </dgm:t>
    </dgm:pt>
    <dgm:pt modelId="{480901BC-B0C4-4335-924D-101EDDF3AFBD}" type="parTrans" cxnId="{88D1A9B8-F3EE-49A6-ADD6-2318D24AEF06}">
      <dgm:prSet/>
      <dgm:spPr/>
      <dgm:t>
        <a:bodyPr/>
        <a:lstStyle/>
        <a:p>
          <a:endParaRPr lang="en-GB"/>
        </a:p>
      </dgm:t>
    </dgm:pt>
    <dgm:pt modelId="{58DCD2B8-0CA6-4E00-938D-6321BA242E5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Only when I do not have metal capacity</a:t>
          </a:r>
        </a:p>
      </dgm:t>
    </dgm:pt>
    <dgm:pt modelId="{8C354A64-E43D-4E9F-8043-D1EA9322C3B6}" type="parTrans" cxnId="{1EC78578-C73F-4B61-994B-7BFFD33E7203}">
      <dgm:prSet/>
      <dgm:spPr/>
      <dgm:t>
        <a:bodyPr/>
        <a:lstStyle/>
        <a:p>
          <a:endParaRPr lang="en-GB"/>
        </a:p>
      </dgm:t>
    </dgm:pt>
    <dgm:pt modelId="{78344678-9E8F-41F4-84D6-1AC71E228E5E}" type="sibTrans" cxnId="{1EC78578-C73F-4B61-994B-7BFFD33E7203}">
      <dgm:prSet/>
      <dgm:spPr/>
      <dgm:t>
        <a:bodyPr/>
        <a:lstStyle/>
        <a:p>
          <a:endParaRPr lang="en-GB"/>
        </a:p>
      </dgm:t>
    </dgm:pt>
    <dgm:pt modelId="{9A6E35D0-14FD-4C92-93DD-2002DC6EAEB7}">
      <dgm:prSet phldrT="[Text]" custT="1"/>
      <dgm:spPr/>
      <dgm:t>
        <a:bodyPr/>
        <a:lstStyle/>
        <a:p>
          <a:pPr rtl="0"/>
          <a:r>
            <a: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Whilst you have capacity your Attorneys can only make decisions if you allow them to or can act with your consent, useful if you have a physical but not a mental impairment</a:t>
          </a:r>
          <a:endParaRPr lang="en-GB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BA3AFD-A53D-46F6-9445-2875CF68A23F}" type="sibTrans" cxnId="{EBFE0C91-356A-47BC-9D38-4742D671F85D}">
      <dgm:prSet/>
      <dgm:spPr/>
      <dgm:t>
        <a:bodyPr/>
        <a:lstStyle/>
        <a:p>
          <a:endParaRPr lang="en-GB"/>
        </a:p>
      </dgm:t>
    </dgm:pt>
    <dgm:pt modelId="{301E639A-D686-4495-8D17-8F5B122A68C5}" type="parTrans" cxnId="{EBFE0C91-356A-47BC-9D38-4742D671F85D}">
      <dgm:prSet/>
      <dgm:spPr/>
      <dgm:t>
        <a:bodyPr/>
        <a:lstStyle/>
        <a:p>
          <a:endParaRPr lang="en-GB"/>
        </a:p>
      </dgm:t>
    </dgm:pt>
    <dgm:pt modelId="{C8CB69AD-F2DB-4581-98DF-B653AFBBE9A2}">
      <dgm:prSet phldrT="[Text]" custT="1"/>
      <dgm:spPr>
        <a:solidFill>
          <a:srgbClr val="00B0F0"/>
        </a:solidFill>
      </dgm:spPr>
      <dgm:t>
        <a:bodyPr/>
        <a:lstStyle/>
        <a:p>
          <a:pPr rtl="0"/>
          <a:r>
            <a: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Your Attorney may have to prove you do not have capacity each time they use the LPA</a:t>
          </a:r>
          <a:endParaRPr lang="en-GB"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95C79B-7DD5-4177-A584-5B7EA2C22312}" type="sibTrans" cxnId="{DB285A47-7953-40B4-8E87-5F439211C0B7}">
      <dgm:prSet/>
      <dgm:spPr/>
      <dgm:t>
        <a:bodyPr/>
        <a:lstStyle/>
        <a:p>
          <a:endParaRPr lang="en-GB"/>
        </a:p>
      </dgm:t>
    </dgm:pt>
    <dgm:pt modelId="{CBB50EBD-EA0A-40BE-AC4C-5D7AD341E565}" type="parTrans" cxnId="{DB285A47-7953-40B4-8E87-5F439211C0B7}">
      <dgm:prSet/>
      <dgm:spPr/>
      <dgm:t>
        <a:bodyPr/>
        <a:lstStyle/>
        <a:p>
          <a:endParaRPr lang="en-GB"/>
        </a:p>
      </dgm:t>
    </dgm:pt>
    <dgm:pt modelId="{D1F8F2FE-1CA8-45C5-B636-9C71649FB5DD}" type="pres">
      <dgm:prSet presAssocID="{CAA696FC-5A3C-428A-90B2-863FA0BFED24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A522CC8C-7E50-4A15-BD18-298E75B4C87C}" type="pres">
      <dgm:prSet presAssocID="{CAA696FC-5A3C-428A-90B2-863FA0BFED24}" presName="dummyMaxCanvas" presStyleCnt="0"/>
      <dgm:spPr/>
    </dgm:pt>
    <dgm:pt modelId="{99B993B3-A3FD-4A84-A370-12ACDA08E6F1}" type="pres">
      <dgm:prSet presAssocID="{CAA696FC-5A3C-428A-90B2-863FA0BFED24}" presName="parentComposite" presStyleCnt="0"/>
      <dgm:spPr/>
    </dgm:pt>
    <dgm:pt modelId="{D28D317A-081D-4CB9-B115-256594273937}" type="pres">
      <dgm:prSet presAssocID="{CAA696FC-5A3C-428A-90B2-863FA0BFED24}" presName="parent1" presStyleLbl="alignAccFollowNode1" presStyleIdx="0" presStyleCnt="4" custScaleX="343738" custScaleY="168101" custLinFactX="-40950" custLinFactNeighborX="-100000" custLinFactNeighborY="-17124">
        <dgm:presLayoutVars>
          <dgm:chMax val="4"/>
        </dgm:presLayoutVars>
      </dgm:prSet>
      <dgm:spPr/>
    </dgm:pt>
    <dgm:pt modelId="{CD784240-2B5E-49A9-830D-8DA1C0DDBC34}" type="pres">
      <dgm:prSet presAssocID="{CAA696FC-5A3C-428A-90B2-863FA0BFED24}" presName="parent2" presStyleLbl="alignAccFollowNode1" presStyleIdx="1" presStyleCnt="4" custAng="0" custScaleX="171238" custScaleY="202466" custLinFactX="40733" custLinFactY="137940" custLinFactNeighborX="100000" custLinFactNeighborY="200000">
        <dgm:presLayoutVars>
          <dgm:chMax val="4"/>
        </dgm:presLayoutVars>
      </dgm:prSet>
      <dgm:spPr/>
    </dgm:pt>
    <dgm:pt modelId="{C7146197-2528-421A-8578-87FB3233A5D3}" type="pres">
      <dgm:prSet presAssocID="{CAA696FC-5A3C-428A-90B2-863FA0BFED24}" presName="childrenComposite" presStyleCnt="0"/>
      <dgm:spPr/>
    </dgm:pt>
    <dgm:pt modelId="{3A726519-20DC-4728-BE48-8D54B0F9FF66}" type="pres">
      <dgm:prSet presAssocID="{CAA696FC-5A3C-428A-90B2-863FA0BFED24}" presName="dummyMaxCanvas_ChildArea" presStyleCnt="0"/>
      <dgm:spPr/>
    </dgm:pt>
    <dgm:pt modelId="{66502B8D-60FA-41F0-B13A-4AD006F7FC08}" type="pres">
      <dgm:prSet presAssocID="{CAA696FC-5A3C-428A-90B2-863FA0BFED24}" presName="fulcrum" presStyleLbl="alignAccFollowNode1" presStyleIdx="2" presStyleCnt="4" custLinFactNeighborX="-17143" custLinFactNeighborY="-77652"/>
      <dgm:spPr/>
    </dgm:pt>
    <dgm:pt modelId="{85684B60-29A8-474F-85DB-22B5C2CB86C5}" type="pres">
      <dgm:prSet presAssocID="{CAA696FC-5A3C-428A-90B2-863FA0BFED24}" presName="balance_04" presStyleLbl="alignAccFollowNode1" presStyleIdx="3" presStyleCnt="4" custLinFactY="-802" custLinFactNeighborX="-423" custLinFactNeighborY="-100000">
        <dgm:presLayoutVars>
          <dgm:bulletEnabled val="1"/>
        </dgm:presLayoutVars>
      </dgm:prSet>
      <dgm:spPr/>
    </dgm:pt>
    <dgm:pt modelId="{0AD36E2C-6490-4344-BF09-25CB48535E98}" type="pres">
      <dgm:prSet presAssocID="{CAA696FC-5A3C-428A-90B2-863FA0BFED24}" presName="right_04_1" presStyleLbl="node1" presStyleIdx="0" presStyleCnt="4" custAng="21360000" custScaleX="136703" custScaleY="331636" custLinFactX="-125830" custLinFactNeighborX="-200000" custLinFactNeighborY="63101">
        <dgm:presLayoutVars>
          <dgm:bulletEnabled val="1"/>
        </dgm:presLayoutVars>
      </dgm:prSet>
      <dgm:spPr/>
    </dgm:pt>
    <dgm:pt modelId="{125F0292-0BD2-46FA-8733-7C3C7DA45018}" type="pres">
      <dgm:prSet presAssocID="{CAA696FC-5A3C-428A-90B2-863FA0BFED24}" presName="right_04_2" presStyleLbl="node1" presStyleIdx="1" presStyleCnt="4" custScaleY="190130" custLinFactX="-51498" custLinFactNeighborX="-100000" custLinFactNeighborY="-58960">
        <dgm:presLayoutVars>
          <dgm:bulletEnabled val="1"/>
        </dgm:presLayoutVars>
      </dgm:prSet>
      <dgm:spPr/>
    </dgm:pt>
    <dgm:pt modelId="{6D3DA41B-038A-4A1E-B419-34FD06BD2A0E}" type="pres">
      <dgm:prSet presAssocID="{CAA696FC-5A3C-428A-90B2-863FA0BFED24}" presName="right_04_3" presStyleLbl="node1" presStyleIdx="2" presStyleCnt="4" custScaleY="310877" custLinFactNeighborX="2184" custLinFactNeighborY="-9412">
        <dgm:presLayoutVars>
          <dgm:bulletEnabled val="1"/>
        </dgm:presLayoutVars>
      </dgm:prSet>
      <dgm:spPr/>
    </dgm:pt>
    <dgm:pt modelId="{CC81A437-E72C-484D-826B-46BB84A02EA7}" type="pres">
      <dgm:prSet presAssocID="{CAA696FC-5A3C-428A-90B2-863FA0BFED24}" presName="right_04_4" presStyleLbl="node1" presStyleIdx="3" presStyleCnt="4" custScaleX="44080" custLinFactY="17216" custLinFactNeighborX="-80656" custLinFactNeighborY="100000">
        <dgm:presLayoutVars>
          <dgm:bulletEnabled val="1"/>
        </dgm:presLayoutVars>
      </dgm:prSet>
      <dgm:spPr/>
    </dgm:pt>
  </dgm:ptLst>
  <dgm:cxnLst>
    <dgm:cxn modelId="{7356A703-7B10-4431-B0BA-AD0DD408D4C7}" type="presOf" srcId="{CAA696FC-5A3C-428A-90B2-863FA0BFED24}" destId="{D1F8F2FE-1CA8-45C5-B636-9C71649FB5DD}" srcOrd="0" destOrd="0" presId="urn:microsoft.com/office/officeart/2005/8/layout/balance1"/>
    <dgm:cxn modelId="{5C8F072D-BEEB-453B-8E82-663EBBE301E9}" srcId="{9A6E35D0-14FD-4C92-93DD-2002DC6EAEB7}" destId="{65A718C4-3721-46D7-AD66-71D17B39FF19}" srcOrd="2" destOrd="0" parTransId="{12E7C4C4-6055-493B-AA96-4FB4042BE6EC}" sibTransId="{40239008-F4F8-4AC5-B883-A52C0A646960}"/>
    <dgm:cxn modelId="{D02E8D3F-22EF-4415-ACA8-02AB89865276}" type="presOf" srcId="{9A6E35D0-14FD-4C92-93DD-2002DC6EAEB7}" destId="{CD784240-2B5E-49A9-830D-8DA1C0DDBC34}" srcOrd="0" destOrd="0" presId="urn:microsoft.com/office/officeart/2005/8/layout/balance1"/>
    <dgm:cxn modelId="{DB285A47-7953-40B4-8E87-5F439211C0B7}" srcId="{9A6E35D0-14FD-4C92-93DD-2002DC6EAEB7}" destId="{C8CB69AD-F2DB-4581-98DF-B653AFBBE9A2}" srcOrd="0" destOrd="0" parTransId="{CBB50EBD-EA0A-40BE-AC4C-5D7AD341E565}" sibTransId="{CA95C79B-7DD5-4177-A584-5B7EA2C22312}"/>
    <dgm:cxn modelId="{9EF35757-9AC6-4FA0-B7FE-94CAC85776C9}" type="presOf" srcId="{65A718C4-3721-46D7-AD66-71D17B39FF19}" destId="{6D3DA41B-038A-4A1E-B419-34FD06BD2A0E}" srcOrd="0" destOrd="0" presId="urn:microsoft.com/office/officeart/2005/8/layout/balance1"/>
    <dgm:cxn modelId="{1EC78578-C73F-4B61-994B-7BFFD33E7203}" srcId="{9A6E35D0-14FD-4C92-93DD-2002DC6EAEB7}" destId="{58DCD2B8-0CA6-4E00-938D-6321BA242E52}" srcOrd="1" destOrd="0" parTransId="{8C354A64-E43D-4E9F-8043-D1EA9322C3B6}" sibTransId="{78344678-9E8F-41F4-84D6-1AC71E228E5E}"/>
    <dgm:cxn modelId="{4307308F-897E-4993-ABFF-DC68C4C40D35}" type="presOf" srcId="{58DCD2B8-0CA6-4E00-938D-6321BA242E52}" destId="{125F0292-0BD2-46FA-8733-7C3C7DA45018}" srcOrd="0" destOrd="0" presId="urn:microsoft.com/office/officeart/2005/8/layout/balance1"/>
    <dgm:cxn modelId="{EBFE0C91-356A-47BC-9D38-4742D671F85D}" srcId="{CAA696FC-5A3C-428A-90B2-863FA0BFED24}" destId="{9A6E35D0-14FD-4C92-93DD-2002DC6EAEB7}" srcOrd="1" destOrd="0" parTransId="{301E639A-D686-4495-8D17-8F5B122A68C5}" sibTransId="{15BA3AFD-A53D-46F6-9445-2875CF68A23F}"/>
    <dgm:cxn modelId="{88D1A9B8-F3EE-49A6-ADD6-2318D24AEF06}" srcId="{CAA696FC-5A3C-428A-90B2-863FA0BFED24}" destId="{29AD917F-D9AC-4015-9941-5C26DE35951C}" srcOrd="0" destOrd="0" parTransId="{480901BC-B0C4-4335-924D-101EDDF3AFBD}" sibTransId="{E5BE26F9-0147-4E76-94B6-D9521D7557EB}"/>
    <dgm:cxn modelId="{F830C5C0-20AE-43A0-8BD7-539DBCA985B7}" type="presOf" srcId="{29AD917F-D9AC-4015-9941-5C26DE35951C}" destId="{D28D317A-081D-4CB9-B115-256594273937}" srcOrd="0" destOrd="0" presId="urn:microsoft.com/office/officeart/2005/8/layout/balance1"/>
    <dgm:cxn modelId="{83D135D1-6F7D-492B-8CEB-46003CA81A61}" type="presOf" srcId="{02C216C1-F035-4F7E-885B-FDE16AB560F9}" destId="{CC81A437-E72C-484D-826B-46BB84A02EA7}" srcOrd="0" destOrd="0" presId="urn:microsoft.com/office/officeart/2005/8/layout/balance1"/>
    <dgm:cxn modelId="{41D4D5D7-312F-45C4-B057-1EE1C2F9D5E7}" type="presOf" srcId="{C8CB69AD-F2DB-4581-98DF-B653AFBBE9A2}" destId="{0AD36E2C-6490-4344-BF09-25CB48535E98}" srcOrd="0" destOrd="0" presId="urn:microsoft.com/office/officeart/2005/8/layout/balance1"/>
    <dgm:cxn modelId="{95030ADB-FE4B-4A9D-ADC0-81A843DC3E7A}" srcId="{9A6E35D0-14FD-4C92-93DD-2002DC6EAEB7}" destId="{02C216C1-F035-4F7E-885B-FDE16AB560F9}" srcOrd="3" destOrd="0" parTransId="{CBDE5ADA-E380-4DE1-A279-3E0F7D77C32D}" sibTransId="{12F11E9B-33E9-4656-953C-181A533DB557}"/>
    <dgm:cxn modelId="{4262E314-86D3-47E9-B900-9E973D4DC52F}" type="presParOf" srcId="{D1F8F2FE-1CA8-45C5-B636-9C71649FB5DD}" destId="{A522CC8C-7E50-4A15-BD18-298E75B4C87C}" srcOrd="0" destOrd="0" presId="urn:microsoft.com/office/officeart/2005/8/layout/balance1"/>
    <dgm:cxn modelId="{C1FAAA16-FCD4-4ACE-832D-2947386A61F3}" type="presParOf" srcId="{D1F8F2FE-1CA8-45C5-B636-9C71649FB5DD}" destId="{99B993B3-A3FD-4A84-A370-12ACDA08E6F1}" srcOrd="1" destOrd="0" presId="urn:microsoft.com/office/officeart/2005/8/layout/balance1"/>
    <dgm:cxn modelId="{8BCED010-770A-4320-B018-3E310D8984CA}" type="presParOf" srcId="{99B993B3-A3FD-4A84-A370-12ACDA08E6F1}" destId="{D28D317A-081D-4CB9-B115-256594273937}" srcOrd="0" destOrd="0" presId="urn:microsoft.com/office/officeart/2005/8/layout/balance1"/>
    <dgm:cxn modelId="{306F6C23-765D-4CA8-B032-E389D5DCED18}" type="presParOf" srcId="{99B993B3-A3FD-4A84-A370-12ACDA08E6F1}" destId="{CD784240-2B5E-49A9-830D-8DA1C0DDBC34}" srcOrd="1" destOrd="0" presId="urn:microsoft.com/office/officeart/2005/8/layout/balance1"/>
    <dgm:cxn modelId="{F952D2B0-51BA-46D8-86CB-14FADA1DAAE6}" type="presParOf" srcId="{D1F8F2FE-1CA8-45C5-B636-9C71649FB5DD}" destId="{C7146197-2528-421A-8578-87FB3233A5D3}" srcOrd="2" destOrd="0" presId="urn:microsoft.com/office/officeart/2005/8/layout/balance1"/>
    <dgm:cxn modelId="{B7F35548-C738-4F1F-BDEA-264B54C1017C}" type="presParOf" srcId="{C7146197-2528-421A-8578-87FB3233A5D3}" destId="{3A726519-20DC-4728-BE48-8D54B0F9FF66}" srcOrd="0" destOrd="0" presId="urn:microsoft.com/office/officeart/2005/8/layout/balance1"/>
    <dgm:cxn modelId="{CD77DDBF-7C2B-4A5A-A83B-9F86197EB6E7}" type="presParOf" srcId="{C7146197-2528-421A-8578-87FB3233A5D3}" destId="{66502B8D-60FA-41F0-B13A-4AD006F7FC08}" srcOrd="1" destOrd="0" presId="urn:microsoft.com/office/officeart/2005/8/layout/balance1"/>
    <dgm:cxn modelId="{1E98C753-D318-426A-93FD-42E1962C97E8}" type="presParOf" srcId="{C7146197-2528-421A-8578-87FB3233A5D3}" destId="{85684B60-29A8-474F-85DB-22B5C2CB86C5}" srcOrd="2" destOrd="0" presId="urn:microsoft.com/office/officeart/2005/8/layout/balance1"/>
    <dgm:cxn modelId="{9F26EC9A-515E-4DED-A1E1-A926C6D6450D}" type="presParOf" srcId="{C7146197-2528-421A-8578-87FB3233A5D3}" destId="{0AD36E2C-6490-4344-BF09-25CB48535E98}" srcOrd="3" destOrd="0" presId="urn:microsoft.com/office/officeart/2005/8/layout/balance1"/>
    <dgm:cxn modelId="{D7122009-AC7A-4BAB-BC77-F54930F07954}" type="presParOf" srcId="{C7146197-2528-421A-8578-87FB3233A5D3}" destId="{125F0292-0BD2-46FA-8733-7C3C7DA45018}" srcOrd="4" destOrd="0" presId="urn:microsoft.com/office/officeart/2005/8/layout/balance1"/>
    <dgm:cxn modelId="{58C07C34-225C-44A3-8CF5-138A41596ACA}" type="presParOf" srcId="{C7146197-2528-421A-8578-87FB3233A5D3}" destId="{6D3DA41B-038A-4A1E-B419-34FD06BD2A0E}" srcOrd="5" destOrd="0" presId="urn:microsoft.com/office/officeart/2005/8/layout/balance1"/>
    <dgm:cxn modelId="{31F18CE6-E982-466D-942C-C2886DF4C412}" type="presParOf" srcId="{C7146197-2528-421A-8578-87FB3233A5D3}" destId="{CC81A437-E72C-484D-826B-46BB84A02EA7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B755A1-65DA-4286-BADB-3DAC51ADC78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85D734-5E3E-4546-BEE1-1AF0E1AC0468}">
      <dgm:prSet phldrT="[Text]"/>
      <dgm:spPr>
        <a:solidFill>
          <a:srgbClr val="00B0F0"/>
        </a:solidFill>
      </dgm:spPr>
      <dgm:t>
        <a:bodyPr/>
        <a:lstStyle/>
        <a:p>
          <a:r>
            <a:rPr lang="en-GB" b="1" dirty="0"/>
            <a:t>You can add</a:t>
          </a:r>
        </a:p>
        <a:p>
          <a:r>
            <a:rPr lang="en-GB" b="1" dirty="0">
              <a:solidFill>
                <a:srgbClr val="FFFF00"/>
              </a:solidFill>
            </a:rPr>
            <a:t>Preferences</a:t>
          </a:r>
          <a:r>
            <a:rPr lang="en-GB" b="1" dirty="0"/>
            <a:t> and/or </a:t>
          </a:r>
          <a:r>
            <a:rPr lang="en-GB" b="1" dirty="0">
              <a:solidFill>
                <a:schemeClr val="accent2"/>
              </a:solidFill>
            </a:rPr>
            <a:t>instructions</a:t>
          </a:r>
        </a:p>
      </dgm:t>
    </dgm:pt>
    <dgm:pt modelId="{3448948C-3563-4028-88DF-45974C5F7C63}" type="parTrans" cxnId="{DED9E53A-E78C-4C58-9506-27352E8E769F}">
      <dgm:prSet/>
      <dgm:spPr/>
      <dgm:t>
        <a:bodyPr/>
        <a:lstStyle/>
        <a:p>
          <a:endParaRPr lang="en-GB"/>
        </a:p>
      </dgm:t>
    </dgm:pt>
    <dgm:pt modelId="{FD489558-9AD5-430E-96D0-7B01638B444E}" type="sibTrans" cxnId="{DED9E53A-E78C-4C58-9506-27352E8E769F}">
      <dgm:prSet/>
      <dgm:spPr/>
      <dgm:t>
        <a:bodyPr/>
        <a:lstStyle/>
        <a:p>
          <a:endParaRPr lang="en-GB"/>
        </a:p>
      </dgm:t>
    </dgm:pt>
    <dgm:pt modelId="{8300D506-76CC-4A94-AEB3-45DCFDD9052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200" b="1" dirty="0">
              <a:solidFill>
                <a:schemeClr val="accent2"/>
              </a:solidFill>
            </a:rPr>
            <a:t>A doctor must confirm in writing I no longer have capacity</a:t>
          </a:r>
        </a:p>
      </dgm:t>
    </dgm:pt>
    <dgm:pt modelId="{37D4D0AB-0CC1-4F1B-A05A-71180E13296C}" type="parTrans" cxnId="{45604618-8C83-4235-9D4F-86ABD554D0EE}">
      <dgm:prSet/>
      <dgm:spPr/>
      <dgm:t>
        <a:bodyPr/>
        <a:lstStyle/>
        <a:p>
          <a:endParaRPr lang="en-GB"/>
        </a:p>
      </dgm:t>
    </dgm:pt>
    <dgm:pt modelId="{0068931F-0A3F-4870-977A-CB81F05E008A}" type="sibTrans" cxnId="{45604618-8C83-4235-9D4F-86ABD554D0E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GB"/>
        </a:p>
      </dgm:t>
    </dgm:pt>
    <dgm:pt modelId="{AD7FB55D-8FB5-41D8-A82E-E5B0A3477DB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200" b="1" dirty="0">
              <a:solidFill>
                <a:schemeClr val="accent2"/>
              </a:solidFill>
            </a:rPr>
            <a:t>A</a:t>
          </a:r>
          <a:r>
            <a:rPr lang="en-GB" sz="1600" b="1" dirty="0">
              <a:solidFill>
                <a:schemeClr val="accent2"/>
              </a:solidFill>
            </a:rPr>
            <a:t> </a:t>
          </a:r>
          <a:r>
            <a:rPr lang="en-GB" sz="1200" b="1" dirty="0">
              <a:solidFill>
                <a:schemeClr val="accent2"/>
              </a:solidFill>
            </a:rPr>
            <a:t>financial Advisor must be consulted before making investments  &gt;£10K</a:t>
          </a:r>
        </a:p>
      </dgm:t>
    </dgm:pt>
    <dgm:pt modelId="{5466FAA4-30ED-4361-AB0F-99FA81A08F07}" type="parTrans" cxnId="{66D165C3-2F29-4D45-B0A4-242565C5B337}">
      <dgm:prSet/>
      <dgm:spPr/>
      <dgm:t>
        <a:bodyPr/>
        <a:lstStyle/>
        <a:p>
          <a:endParaRPr lang="en-GB"/>
        </a:p>
      </dgm:t>
    </dgm:pt>
    <dgm:pt modelId="{006CF80F-BBB5-46AA-AEF2-3B415D31D33E}" type="sibTrans" cxnId="{66D165C3-2F29-4D45-B0A4-242565C5B337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GB"/>
        </a:p>
      </dgm:t>
    </dgm:pt>
    <dgm:pt modelId="{2DECB6F8-6BE5-48E1-8B5C-D06BA41B757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200" b="1" dirty="0">
              <a:solidFill>
                <a:schemeClr val="accent2"/>
              </a:solidFill>
            </a:rPr>
            <a:t>My Attorneys must not sell my home unless in my Doctors opinion I cannot live independently</a:t>
          </a:r>
        </a:p>
      </dgm:t>
    </dgm:pt>
    <dgm:pt modelId="{0D7EDE90-240C-4369-91E2-67AD6E37B99C}" type="parTrans" cxnId="{E7C4D439-14CB-40C1-804D-72295851ED44}">
      <dgm:prSet/>
      <dgm:spPr/>
      <dgm:t>
        <a:bodyPr/>
        <a:lstStyle/>
        <a:p>
          <a:endParaRPr lang="en-GB"/>
        </a:p>
      </dgm:t>
    </dgm:pt>
    <dgm:pt modelId="{02528EC4-3EC0-4856-8793-BA5C89F2DF88}" type="sibTrans" cxnId="{E7C4D439-14CB-40C1-804D-72295851ED44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GB"/>
        </a:p>
      </dgm:t>
    </dgm:pt>
    <dgm:pt modelId="{1F307220-C34D-4666-A9AA-7A2A38AA5E4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200" b="1" dirty="0">
              <a:solidFill>
                <a:schemeClr val="accent2"/>
              </a:solidFill>
            </a:rPr>
            <a:t>Charity payments already set up must continue</a:t>
          </a:r>
        </a:p>
      </dgm:t>
    </dgm:pt>
    <dgm:pt modelId="{971929A8-BB5D-44D5-BF2D-5720D6FDB30A}" type="parTrans" cxnId="{01F04784-268C-4855-92C6-1BA6A8B377A9}">
      <dgm:prSet/>
      <dgm:spPr/>
      <dgm:t>
        <a:bodyPr/>
        <a:lstStyle/>
        <a:p>
          <a:endParaRPr lang="en-GB"/>
        </a:p>
      </dgm:t>
    </dgm:pt>
    <dgm:pt modelId="{07BF620E-FBF2-42C9-B9B6-5F146C7F6C25}" type="sibTrans" cxnId="{01F04784-268C-4855-92C6-1BA6A8B377A9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GB"/>
        </a:p>
      </dgm:t>
    </dgm:pt>
    <dgm:pt modelId="{88D0399B-1FD7-4F8D-8024-31EBDAFFF1E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100" b="1" dirty="0">
              <a:solidFill>
                <a:srgbClr val="FFFF00"/>
              </a:solidFill>
            </a:rPr>
            <a:t>I would like  my Attorneys to consult with a doctor if they do not think I have capacity to make decisions about my house</a:t>
          </a:r>
        </a:p>
      </dgm:t>
    </dgm:pt>
    <dgm:pt modelId="{805640E4-0C67-41FC-A7EF-99AF1069D8D3}" type="parTrans" cxnId="{9BA2AD29-36E6-4345-A73A-2C4AE3CDDD7D}">
      <dgm:prSet/>
      <dgm:spPr/>
      <dgm:t>
        <a:bodyPr/>
        <a:lstStyle/>
        <a:p>
          <a:endParaRPr lang="en-GB"/>
        </a:p>
      </dgm:t>
    </dgm:pt>
    <dgm:pt modelId="{04DD4AF3-F563-4990-BE40-8E71F99B32A4}" type="sibTrans" cxnId="{9BA2AD29-36E6-4345-A73A-2C4AE3CDDD7D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GB"/>
        </a:p>
      </dgm:t>
    </dgm:pt>
    <dgm:pt modelId="{119579C6-7F1E-4768-8984-8B07EAF0AFA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200" b="1" dirty="0">
              <a:solidFill>
                <a:srgbClr val="FFFF00"/>
              </a:solidFill>
            </a:rPr>
            <a:t>I would like my investments to be made in ethical funds</a:t>
          </a:r>
        </a:p>
      </dgm:t>
    </dgm:pt>
    <dgm:pt modelId="{DF12DE5B-4562-4645-BA68-1A2D80A4BF88}" type="parTrans" cxnId="{94F5F557-D71C-4200-AFA5-CC15C63B1A6E}">
      <dgm:prSet/>
      <dgm:spPr/>
      <dgm:t>
        <a:bodyPr/>
        <a:lstStyle/>
        <a:p>
          <a:endParaRPr lang="en-GB"/>
        </a:p>
      </dgm:t>
    </dgm:pt>
    <dgm:pt modelId="{32931B79-24EA-4D32-8494-97A8A2EE18C8}" type="sibTrans" cxnId="{94F5F557-D71C-4200-AFA5-CC15C63B1A6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GB"/>
        </a:p>
      </dgm:t>
    </dgm:pt>
    <dgm:pt modelId="{C17CDCFD-56C3-4F07-852C-9EE7C730DB51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200" b="1" dirty="0">
              <a:solidFill>
                <a:srgbClr val="FFFF00"/>
              </a:solidFill>
            </a:rPr>
            <a:t>I would like my current account to maintain a balance of £2K</a:t>
          </a:r>
        </a:p>
      </dgm:t>
    </dgm:pt>
    <dgm:pt modelId="{F0FC8B54-A340-4539-A3E6-167B2A476C73}" type="parTrans" cxnId="{1572066F-6710-4A0E-9CC3-5C9C7A1B830B}">
      <dgm:prSet/>
      <dgm:spPr/>
      <dgm:t>
        <a:bodyPr/>
        <a:lstStyle/>
        <a:p>
          <a:endParaRPr lang="en-GB"/>
        </a:p>
      </dgm:t>
    </dgm:pt>
    <dgm:pt modelId="{78430DCC-5FE3-4FC8-9B48-9DE8966B89C1}" type="sibTrans" cxnId="{1572066F-6710-4A0E-9CC3-5C9C7A1B830B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GB"/>
        </a:p>
      </dgm:t>
    </dgm:pt>
    <dgm:pt modelId="{17E4CF9F-9159-49AA-9698-F6C2F9DC30E8}" type="pres">
      <dgm:prSet presAssocID="{A9B755A1-65DA-4286-BADB-3DAC51ADC78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C5D422-80BF-4DFA-A9A0-140F28D4C1D2}" type="pres">
      <dgm:prSet presAssocID="{F185D734-5E3E-4546-BEE1-1AF0E1AC0468}" presName="centerShape" presStyleLbl="node0" presStyleIdx="0" presStyleCnt="1"/>
      <dgm:spPr/>
    </dgm:pt>
    <dgm:pt modelId="{E4E07ECD-06FB-432F-A7DF-838003B0AC1A}" type="pres">
      <dgm:prSet presAssocID="{8300D506-76CC-4A94-AEB3-45DCFDD90528}" presName="node" presStyleLbl="node1" presStyleIdx="0" presStyleCnt="7" custScaleX="132412" custScaleY="127847">
        <dgm:presLayoutVars>
          <dgm:bulletEnabled val="1"/>
        </dgm:presLayoutVars>
      </dgm:prSet>
      <dgm:spPr/>
    </dgm:pt>
    <dgm:pt modelId="{50FE3FB8-29F3-498F-8EFD-8D0EBD566517}" type="pres">
      <dgm:prSet presAssocID="{8300D506-76CC-4A94-AEB3-45DCFDD90528}" presName="dummy" presStyleCnt="0"/>
      <dgm:spPr/>
    </dgm:pt>
    <dgm:pt modelId="{9BEDBB05-CF87-4265-A5B2-914E3AAC72CF}" type="pres">
      <dgm:prSet presAssocID="{0068931F-0A3F-4870-977A-CB81F05E008A}" presName="sibTrans" presStyleLbl="sibTrans2D1" presStyleIdx="0" presStyleCnt="7"/>
      <dgm:spPr/>
    </dgm:pt>
    <dgm:pt modelId="{941818F5-C662-4772-9FF3-FE6E490E920B}" type="pres">
      <dgm:prSet presAssocID="{AD7FB55D-8FB5-41D8-A82E-E5B0A3477DB9}" presName="node" presStyleLbl="node1" presStyleIdx="1" presStyleCnt="7" custScaleX="143615" custScaleY="140873">
        <dgm:presLayoutVars>
          <dgm:bulletEnabled val="1"/>
        </dgm:presLayoutVars>
      </dgm:prSet>
      <dgm:spPr/>
    </dgm:pt>
    <dgm:pt modelId="{60804258-61D0-46DF-B5B2-40957A5A621D}" type="pres">
      <dgm:prSet presAssocID="{AD7FB55D-8FB5-41D8-A82E-E5B0A3477DB9}" presName="dummy" presStyleCnt="0"/>
      <dgm:spPr/>
    </dgm:pt>
    <dgm:pt modelId="{4B99C179-BC6D-4377-BC15-3FB57EF1078F}" type="pres">
      <dgm:prSet presAssocID="{006CF80F-BBB5-46AA-AEF2-3B415D31D33E}" presName="sibTrans" presStyleLbl="sibTrans2D1" presStyleIdx="1" presStyleCnt="7"/>
      <dgm:spPr/>
    </dgm:pt>
    <dgm:pt modelId="{31B713F1-456F-4B40-A4FC-C4DAD34F850A}" type="pres">
      <dgm:prSet presAssocID="{2DECB6F8-6BE5-48E1-8B5C-D06BA41B7572}" presName="node" presStyleLbl="node1" presStyleIdx="2" presStyleCnt="7" custScaleX="156194" custScaleY="153692">
        <dgm:presLayoutVars>
          <dgm:bulletEnabled val="1"/>
        </dgm:presLayoutVars>
      </dgm:prSet>
      <dgm:spPr/>
    </dgm:pt>
    <dgm:pt modelId="{A3C9C48E-5726-46C3-A008-7B142CAA6981}" type="pres">
      <dgm:prSet presAssocID="{2DECB6F8-6BE5-48E1-8B5C-D06BA41B7572}" presName="dummy" presStyleCnt="0"/>
      <dgm:spPr/>
    </dgm:pt>
    <dgm:pt modelId="{077AAD41-83C6-4091-B8D4-203E5453FEFD}" type="pres">
      <dgm:prSet presAssocID="{02528EC4-3EC0-4856-8793-BA5C89F2DF88}" presName="sibTrans" presStyleLbl="sibTrans2D1" presStyleIdx="2" presStyleCnt="7"/>
      <dgm:spPr/>
    </dgm:pt>
    <dgm:pt modelId="{9735BDC0-C198-4AD7-8B0C-3752575F4462}" type="pres">
      <dgm:prSet presAssocID="{1F307220-C34D-4666-A9AA-7A2A38AA5E46}" presName="node" presStyleLbl="node1" presStyleIdx="3" presStyleCnt="7" custScaleX="121130" custScaleY="134486">
        <dgm:presLayoutVars>
          <dgm:bulletEnabled val="1"/>
        </dgm:presLayoutVars>
      </dgm:prSet>
      <dgm:spPr/>
    </dgm:pt>
    <dgm:pt modelId="{DC0784A1-8260-4E3A-B3C1-94467242DB14}" type="pres">
      <dgm:prSet presAssocID="{1F307220-C34D-4666-A9AA-7A2A38AA5E46}" presName="dummy" presStyleCnt="0"/>
      <dgm:spPr/>
    </dgm:pt>
    <dgm:pt modelId="{A67A6280-EFD6-4F8C-BC47-C65EAF7E46CC}" type="pres">
      <dgm:prSet presAssocID="{07BF620E-FBF2-42C9-B9B6-5F146C7F6C25}" presName="sibTrans" presStyleLbl="sibTrans2D1" presStyleIdx="3" presStyleCnt="7"/>
      <dgm:spPr/>
    </dgm:pt>
    <dgm:pt modelId="{8058D47D-1F11-4E93-841F-7361C0B34C11}" type="pres">
      <dgm:prSet presAssocID="{88D0399B-1FD7-4F8D-8024-31EBDAFFF1E3}" presName="node" presStyleLbl="node1" presStyleIdx="4" presStyleCnt="7" custScaleX="167923" custScaleY="177358">
        <dgm:presLayoutVars>
          <dgm:bulletEnabled val="1"/>
        </dgm:presLayoutVars>
      </dgm:prSet>
      <dgm:spPr/>
    </dgm:pt>
    <dgm:pt modelId="{735E1E04-1B0C-472A-9067-01347BA6B6A8}" type="pres">
      <dgm:prSet presAssocID="{88D0399B-1FD7-4F8D-8024-31EBDAFFF1E3}" presName="dummy" presStyleCnt="0"/>
      <dgm:spPr/>
    </dgm:pt>
    <dgm:pt modelId="{42BA94ED-7A06-4D6D-9F92-2135B9A72D03}" type="pres">
      <dgm:prSet presAssocID="{04DD4AF3-F563-4990-BE40-8E71F99B32A4}" presName="sibTrans" presStyleLbl="sibTrans2D1" presStyleIdx="4" presStyleCnt="7"/>
      <dgm:spPr/>
    </dgm:pt>
    <dgm:pt modelId="{129FFA44-91D6-4DE5-8DA3-2D7125474653}" type="pres">
      <dgm:prSet presAssocID="{119579C6-7F1E-4768-8984-8B07EAF0AFA8}" presName="node" presStyleLbl="node1" presStyleIdx="5" presStyleCnt="7" custScaleX="133886" custScaleY="144438" custRadScaleRad="98821" custRadScaleInc="34858">
        <dgm:presLayoutVars>
          <dgm:bulletEnabled val="1"/>
        </dgm:presLayoutVars>
      </dgm:prSet>
      <dgm:spPr/>
    </dgm:pt>
    <dgm:pt modelId="{46C1A29B-4D07-4A62-B526-8622754DF7CF}" type="pres">
      <dgm:prSet presAssocID="{119579C6-7F1E-4768-8984-8B07EAF0AFA8}" presName="dummy" presStyleCnt="0"/>
      <dgm:spPr/>
    </dgm:pt>
    <dgm:pt modelId="{E9041047-30A3-4BE1-8B28-FCDA377CE8EA}" type="pres">
      <dgm:prSet presAssocID="{32931B79-24EA-4D32-8494-97A8A2EE18C8}" presName="sibTrans" presStyleLbl="sibTrans2D1" presStyleIdx="5" presStyleCnt="7"/>
      <dgm:spPr/>
    </dgm:pt>
    <dgm:pt modelId="{3DA80149-8BF8-4CAF-82BF-765F7D48A48F}" type="pres">
      <dgm:prSet presAssocID="{C17CDCFD-56C3-4F07-852C-9EE7C730DB51}" presName="node" presStyleLbl="node1" presStyleIdx="6" presStyleCnt="7" custScaleX="132461" custScaleY="132407">
        <dgm:presLayoutVars>
          <dgm:bulletEnabled val="1"/>
        </dgm:presLayoutVars>
      </dgm:prSet>
      <dgm:spPr/>
    </dgm:pt>
    <dgm:pt modelId="{D0D4ED3F-6A2D-4D6A-9C62-4265C6A23AEA}" type="pres">
      <dgm:prSet presAssocID="{C17CDCFD-56C3-4F07-852C-9EE7C730DB51}" presName="dummy" presStyleCnt="0"/>
      <dgm:spPr/>
    </dgm:pt>
    <dgm:pt modelId="{AB098201-5BFF-4259-A2B0-D7E183028B85}" type="pres">
      <dgm:prSet presAssocID="{78430DCC-5FE3-4FC8-9B48-9DE8966B89C1}" presName="sibTrans" presStyleLbl="sibTrans2D1" presStyleIdx="6" presStyleCnt="7"/>
      <dgm:spPr/>
    </dgm:pt>
  </dgm:ptLst>
  <dgm:cxnLst>
    <dgm:cxn modelId="{C9630906-6937-4C93-8AE8-DF654C1F7265}" type="presOf" srcId="{07BF620E-FBF2-42C9-B9B6-5F146C7F6C25}" destId="{A67A6280-EFD6-4F8C-BC47-C65EAF7E46CC}" srcOrd="0" destOrd="0" presId="urn:microsoft.com/office/officeart/2005/8/layout/radial6"/>
    <dgm:cxn modelId="{93C4BE13-1560-4FE2-8F33-40A9DE286E78}" type="presOf" srcId="{119579C6-7F1E-4768-8984-8B07EAF0AFA8}" destId="{129FFA44-91D6-4DE5-8DA3-2D7125474653}" srcOrd="0" destOrd="0" presId="urn:microsoft.com/office/officeart/2005/8/layout/radial6"/>
    <dgm:cxn modelId="{614E6F14-D64B-4E3B-95BA-957429D8C6B5}" type="presOf" srcId="{AD7FB55D-8FB5-41D8-A82E-E5B0A3477DB9}" destId="{941818F5-C662-4772-9FF3-FE6E490E920B}" srcOrd="0" destOrd="0" presId="urn:microsoft.com/office/officeart/2005/8/layout/radial6"/>
    <dgm:cxn modelId="{348FDE16-3D38-404F-BE65-571A25B1C57D}" type="presOf" srcId="{88D0399B-1FD7-4F8D-8024-31EBDAFFF1E3}" destId="{8058D47D-1F11-4E93-841F-7361C0B34C11}" srcOrd="0" destOrd="0" presId="urn:microsoft.com/office/officeart/2005/8/layout/radial6"/>
    <dgm:cxn modelId="{45604618-8C83-4235-9D4F-86ABD554D0EE}" srcId="{F185D734-5E3E-4546-BEE1-1AF0E1AC0468}" destId="{8300D506-76CC-4A94-AEB3-45DCFDD90528}" srcOrd="0" destOrd="0" parTransId="{37D4D0AB-0CC1-4F1B-A05A-71180E13296C}" sibTransId="{0068931F-0A3F-4870-977A-CB81F05E008A}"/>
    <dgm:cxn modelId="{B571A21B-A75A-4B14-891C-82032F34ED7E}" type="presOf" srcId="{02528EC4-3EC0-4856-8793-BA5C89F2DF88}" destId="{077AAD41-83C6-4091-B8D4-203E5453FEFD}" srcOrd="0" destOrd="0" presId="urn:microsoft.com/office/officeart/2005/8/layout/radial6"/>
    <dgm:cxn modelId="{9BA2AD29-36E6-4345-A73A-2C4AE3CDDD7D}" srcId="{F185D734-5E3E-4546-BEE1-1AF0E1AC0468}" destId="{88D0399B-1FD7-4F8D-8024-31EBDAFFF1E3}" srcOrd="4" destOrd="0" parTransId="{805640E4-0C67-41FC-A7EF-99AF1069D8D3}" sibTransId="{04DD4AF3-F563-4990-BE40-8E71F99B32A4}"/>
    <dgm:cxn modelId="{E7C4D439-14CB-40C1-804D-72295851ED44}" srcId="{F185D734-5E3E-4546-BEE1-1AF0E1AC0468}" destId="{2DECB6F8-6BE5-48E1-8B5C-D06BA41B7572}" srcOrd="2" destOrd="0" parTransId="{0D7EDE90-240C-4369-91E2-67AD6E37B99C}" sibTransId="{02528EC4-3EC0-4856-8793-BA5C89F2DF88}"/>
    <dgm:cxn modelId="{DED9E53A-E78C-4C58-9506-27352E8E769F}" srcId="{A9B755A1-65DA-4286-BADB-3DAC51ADC788}" destId="{F185D734-5E3E-4546-BEE1-1AF0E1AC0468}" srcOrd="0" destOrd="0" parTransId="{3448948C-3563-4028-88DF-45974C5F7C63}" sibTransId="{FD489558-9AD5-430E-96D0-7B01638B444E}"/>
    <dgm:cxn modelId="{869BF660-36BB-446A-85C4-1DDC6D5E855A}" type="presOf" srcId="{78430DCC-5FE3-4FC8-9B48-9DE8966B89C1}" destId="{AB098201-5BFF-4259-A2B0-D7E183028B85}" srcOrd="0" destOrd="0" presId="urn:microsoft.com/office/officeart/2005/8/layout/radial6"/>
    <dgm:cxn modelId="{2E67394B-E949-4DD7-BD11-655B99CB5C46}" type="presOf" srcId="{8300D506-76CC-4A94-AEB3-45DCFDD90528}" destId="{E4E07ECD-06FB-432F-A7DF-838003B0AC1A}" srcOrd="0" destOrd="0" presId="urn:microsoft.com/office/officeart/2005/8/layout/radial6"/>
    <dgm:cxn modelId="{1572066F-6710-4A0E-9CC3-5C9C7A1B830B}" srcId="{F185D734-5E3E-4546-BEE1-1AF0E1AC0468}" destId="{C17CDCFD-56C3-4F07-852C-9EE7C730DB51}" srcOrd="6" destOrd="0" parTransId="{F0FC8B54-A340-4539-A3E6-167B2A476C73}" sibTransId="{78430DCC-5FE3-4FC8-9B48-9DE8966B89C1}"/>
    <dgm:cxn modelId="{7CF53B55-BBD6-49CB-B0A3-D4157AEC60BE}" type="presOf" srcId="{A9B755A1-65DA-4286-BADB-3DAC51ADC788}" destId="{17E4CF9F-9159-49AA-9698-F6C2F9DC30E8}" srcOrd="0" destOrd="0" presId="urn:microsoft.com/office/officeart/2005/8/layout/radial6"/>
    <dgm:cxn modelId="{94F5F557-D71C-4200-AFA5-CC15C63B1A6E}" srcId="{F185D734-5E3E-4546-BEE1-1AF0E1AC0468}" destId="{119579C6-7F1E-4768-8984-8B07EAF0AFA8}" srcOrd="5" destOrd="0" parTransId="{DF12DE5B-4562-4645-BA68-1A2D80A4BF88}" sibTransId="{32931B79-24EA-4D32-8494-97A8A2EE18C8}"/>
    <dgm:cxn modelId="{85F1C05A-CAB2-4CF4-8E31-ADADD1BA22A9}" type="presOf" srcId="{C17CDCFD-56C3-4F07-852C-9EE7C730DB51}" destId="{3DA80149-8BF8-4CAF-82BF-765F7D48A48F}" srcOrd="0" destOrd="0" presId="urn:microsoft.com/office/officeart/2005/8/layout/radial6"/>
    <dgm:cxn modelId="{CBFCF283-E23B-415A-BABC-11B28C237527}" type="presOf" srcId="{32931B79-24EA-4D32-8494-97A8A2EE18C8}" destId="{E9041047-30A3-4BE1-8B28-FCDA377CE8EA}" srcOrd="0" destOrd="0" presId="urn:microsoft.com/office/officeart/2005/8/layout/radial6"/>
    <dgm:cxn modelId="{01F04784-268C-4855-92C6-1BA6A8B377A9}" srcId="{F185D734-5E3E-4546-BEE1-1AF0E1AC0468}" destId="{1F307220-C34D-4666-A9AA-7A2A38AA5E46}" srcOrd="3" destOrd="0" parTransId="{971929A8-BB5D-44D5-BF2D-5720D6FDB30A}" sibTransId="{07BF620E-FBF2-42C9-B9B6-5F146C7F6C25}"/>
    <dgm:cxn modelId="{7B14B787-9C32-47F1-9427-E13C31577A41}" type="presOf" srcId="{006CF80F-BBB5-46AA-AEF2-3B415D31D33E}" destId="{4B99C179-BC6D-4377-BC15-3FB57EF1078F}" srcOrd="0" destOrd="0" presId="urn:microsoft.com/office/officeart/2005/8/layout/radial6"/>
    <dgm:cxn modelId="{933C2BA8-4E25-4D2B-81DB-B32EE3DF7C32}" type="presOf" srcId="{04DD4AF3-F563-4990-BE40-8E71F99B32A4}" destId="{42BA94ED-7A06-4D6D-9F92-2135B9A72D03}" srcOrd="0" destOrd="0" presId="urn:microsoft.com/office/officeart/2005/8/layout/radial6"/>
    <dgm:cxn modelId="{D6C35AC0-5EAC-4E97-A12D-09136806B117}" type="presOf" srcId="{0068931F-0A3F-4870-977A-CB81F05E008A}" destId="{9BEDBB05-CF87-4265-A5B2-914E3AAC72CF}" srcOrd="0" destOrd="0" presId="urn:microsoft.com/office/officeart/2005/8/layout/radial6"/>
    <dgm:cxn modelId="{66D165C3-2F29-4D45-B0A4-242565C5B337}" srcId="{F185D734-5E3E-4546-BEE1-1AF0E1AC0468}" destId="{AD7FB55D-8FB5-41D8-A82E-E5B0A3477DB9}" srcOrd="1" destOrd="0" parTransId="{5466FAA4-30ED-4361-AB0F-99FA81A08F07}" sibTransId="{006CF80F-BBB5-46AA-AEF2-3B415D31D33E}"/>
    <dgm:cxn modelId="{BBE385D2-E55F-4AC5-9F98-2243D3B99849}" type="presOf" srcId="{1F307220-C34D-4666-A9AA-7A2A38AA5E46}" destId="{9735BDC0-C198-4AD7-8B0C-3752575F4462}" srcOrd="0" destOrd="0" presId="urn:microsoft.com/office/officeart/2005/8/layout/radial6"/>
    <dgm:cxn modelId="{5CAA9BDE-DF4B-46E7-8DA2-2590F72A600D}" type="presOf" srcId="{2DECB6F8-6BE5-48E1-8B5C-D06BA41B7572}" destId="{31B713F1-456F-4B40-A4FC-C4DAD34F850A}" srcOrd="0" destOrd="0" presId="urn:microsoft.com/office/officeart/2005/8/layout/radial6"/>
    <dgm:cxn modelId="{F820DFDF-4CF3-4480-8CB9-8E386409BAB9}" type="presOf" srcId="{F185D734-5E3E-4546-BEE1-1AF0E1AC0468}" destId="{1DC5D422-80BF-4DFA-A9A0-140F28D4C1D2}" srcOrd="0" destOrd="0" presId="urn:microsoft.com/office/officeart/2005/8/layout/radial6"/>
    <dgm:cxn modelId="{5E15AFAB-FF22-4921-8566-124E4E07E841}" type="presParOf" srcId="{17E4CF9F-9159-49AA-9698-F6C2F9DC30E8}" destId="{1DC5D422-80BF-4DFA-A9A0-140F28D4C1D2}" srcOrd="0" destOrd="0" presId="urn:microsoft.com/office/officeart/2005/8/layout/radial6"/>
    <dgm:cxn modelId="{03F96D52-C3CB-4B92-8F0D-83E6256968BE}" type="presParOf" srcId="{17E4CF9F-9159-49AA-9698-F6C2F9DC30E8}" destId="{E4E07ECD-06FB-432F-A7DF-838003B0AC1A}" srcOrd="1" destOrd="0" presId="urn:microsoft.com/office/officeart/2005/8/layout/radial6"/>
    <dgm:cxn modelId="{C1477784-C5E8-43BF-8555-00185BBA5017}" type="presParOf" srcId="{17E4CF9F-9159-49AA-9698-F6C2F9DC30E8}" destId="{50FE3FB8-29F3-498F-8EFD-8D0EBD566517}" srcOrd="2" destOrd="0" presId="urn:microsoft.com/office/officeart/2005/8/layout/radial6"/>
    <dgm:cxn modelId="{9E6B27BB-8DAB-494A-A218-0AD4CB4EBAC0}" type="presParOf" srcId="{17E4CF9F-9159-49AA-9698-F6C2F9DC30E8}" destId="{9BEDBB05-CF87-4265-A5B2-914E3AAC72CF}" srcOrd="3" destOrd="0" presId="urn:microsoft.com/office/officeart/2005/8/layout/radial6"/>
    <dgm:cxn modelId="{9D29350B-D0FC-435E-B87F-1C0D1B1DD05C}" type="presParOf" srcId="{17E4CF9F-9159-49AA-9698-F6C2F9DC30E8}" destId="{941818F5-C662-4772-9FF3-FE6E490E920B}" srcOrd="4" destOrd="0" presId="urn:microsoft.com/office/officeart/2005/8/layout/radial6"/>
    <dgm:cxn modelId="{BD22C9E9-F93B-4B63-97FB-D09D3EA009D1}" type="presParOf" srcId="{17E4CF9F-9159-49AA-9698-F6C2F9DC30E8}" destId="{60804258-61D0-46DF-B5B2-40957A5A621D}" srcOrd="5" destOrd="0" presId="urn:microsoft.com/office/officeart/2005/8/layout/radial6"/>
    <dgm:cxn modelId="{E8E8603A-FCEC-43F4-85EB-C11FC98CB192}" type="presParOf" srcId="{17E4CF9F-9159-49AA-9698-F6C2F9DC30E8}" destId="{4B99C179-BC6D-4377-BC15-3FB57EF1078F}" srcOrd="6" destOrd="0" presId="urn:microsoft.com/office/officeart/2005/8/layout/radial6"/>
    <dgm:cxn modelId="{0541B84B-4BB3-47F3-8A99-F4B531E9F71E}" type="presParOf" srcId="{17E4CF9F-9159-49AA-9698-F6C2F9DC30E8}" destId="{31B713F1-456F-4B40-A4FC-C4DAD34F850A}" srcOrd="7" destOrd="0" presId="urn:microsoft.com/office/officeart/2005/8/layout/radial6"/>
    <dgm:cxn modelId="{2D046DA0-F268-48C5-BB7E-2D6C11D4CC57}" type="presParOf" srcId="{17E4CF9F-9159-49AA-9698-F6C2F9DC30E8}" destId="{A3C9C48E-5726-46C3-A008-7B142CAA6981}" srcOrd="8" destOrd="0" presId="urn:microsoft.com/office/officeart/2005/8/layout/radial6"/>
    <dgm:cxn modelId="{5D4B00F2-018D-40B0-8DEF-2EBBCEA47F46}" type="presParOf" srcId="{17E4CF9F-9159-49AA-9698-F6C2F9DC30E8}" destId="{077AAD41-83C6-4091-B8D4-203E5453FEFD}" srcOrd="9" destOrd="0" presId="urn:microsoft.com/office/officeart/2005/8/layout/radial6"/>
    <dgm:cxn modelId="{BEE615C9-9C1E-43DB-9B7A-F33068BB9F80}" type="presParOf" srcId="{17E4CF9F-9159-49AA-9698-F6C2F9DC30E8}" destId="{9735BDC0-C198-4AD7-8B0C-3752575F4462}" srcOrd="10" destOrd="0" presId="urn:microsoft.com/office/officeart/2005/8/layout/radial6"/>
    <dgm:cxn modelId="{B96FF292-6A7B-4959-B78D-541085CB0AB1}" type="presParOf" srcId="{17E4CF9F-9159-49AA-9698-F6C2F9DC30E8}" destId="{DC0784A1-8260-4E3A-B3C1-94467242DB14}" srcOrd="11" destOrd="0" presId="urn:microsoft.com/office/officeart/2005/8/layout/radial6"/>
    <dgm:cxn modelId="{501EF298-BE6D-4CB8-9735-B273E68123CF}" type="presParOf" srcId="{17E4CF9F-9159-49AA-9698-F6C2F9DC30E8}" destId="{A67A6280-EFD6-4F8C-BC47-C65EAF7E46CC}" srcOrd="12" destOrd="0" presId="urn:microsoft.com/office/officeart/2005/8/layout/radial6"/>
    <dgm:cxn modelId="{0C6339F8-BB3A-4729-A544-B9077B06907A}" type="presParOf" srcId="{17E4CF9F-9159-49AA-9698-F6C2F9DC30E8}" destId="{8058D47D-1F11-4E93-841F-7361C0B34C11}" srcOrd="13" destOrd="0" presId="urn:microsoft.com/office/officeart/2005/8/layout/radial6"/>
    <dgm:cxn modelId="{5D6EA1E3-E701-45A9-8B9F-357F33B05F53}" type="presParOf" srcId="{17E4CF9F-9159-49AA-9698-F6C2F9DC30E8}" destId="{735E1E04-1B0C-472A-9067-01347BA6B6A8}" srcOrd="14" destOrd="0" presId="urn:microsoft.com/office/officeart/2005/8/layout/radial6"/>
    <dgm:cxn modelId="{D87D3797-12BF-4B86-A501-7FDDDEB14131}" type="presParOf" srcId="{17E4CF9F-9159-49AA-9698-F6C2F9DC30E8}" destId="{42BA94ED-7A06-4D6D-9F92-2135B9A72D03}" srcOrd="15" destOrd="0" presId="urn:microsoft.com/office/officeart/2005/8/layout/radial6"/>
    <dgm:cxn modelId="{1DA09BDE-91DD-47D8-A2E7-EC049306811C}" type="presParOf" srcId="{17E4CF9F-9159-49AA-9698-F6C2F9DC30E8}" destId="{129FFA44-91D6-4DE5-8DA3-2D7125474653}" srcOrd="16" destOrd="0" presId="urn:microsoft.com/office/officeart/2005/8/layout/radial6"/>
    <dgm:cxn modelId="{4C6E77D5-44F4-4630-8B9C-9BF0F95D04C6}" type="presParOf" srcId="{17E4CF9F-9159-49AA-9698-F6C2F9DC30E8}" destId="{46C1A29B-4D07-4A62-B526-8622754DF7CF}" srcOrd="17" destOrd="0" presId="urn:microsoft.com/office/officeart/2005/8/layout/radial6"/>
    <dgm:cxn modelId="{73F48B87-1526-43F5-90FA-655CC5ADF3C1}" type="presParOf" srcId="{17E4CF9F-9159-49AA-9698-F6C2F9DC30E8}" destId="{E9041047-30A3-4BE1-8B28-FCDA377CE8EA}" srcOrd="18" destOrd="0" presId="urn:microsoft.com/office/officeart/2005/8/layout/radial6"/>
    <dgm:cxn modelId="{E4BEDE74-496C-4B28-A8D5-34E327EEDB20}" type="presParOf" srcId="{17E4CF9F-9159-49AA-9698-F6C2F9DC30E8}" destId="{3DA80149-8BF8-4CAF-82BF-765F7D48A48F}" srcOrd="19" destOrd="0" presId="urn:microsoft.com/office/officeart/2005/8/layout/radial6"/>
    <dgm:cxn modelId="{D5A62639-EDED-475C-A4D2-DFB4282CD6EF}" type="presParOf" srcId="{17E4CF9F-9159-49AA-9698-F6C2F9DC30E8}" destId="{D0D4ED3F-6A2D-4D6A-9C62-4265C6A23AEA}" srcOrd="20" destOrd="0" presId="urn:microsoft.com/office/officeart/2005/8/layout/radial6"/>
    <dgm:cxn modelId="{E36CAA55-11F7-4BB4-A72F-F720E9CAA578}" type="presParOf" srcId="{17E4CF9F-9159-49AA-9698-F6C2F9DC30E8}" destId="{AB098201-5BFF-4259-A2B0-D7E183028B85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12BE4E-48FD-4379-9B0E-2798C2ED44E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9B320B5-0CD8-4484-B634-2B2B490F2BF3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Health</a:t>
          </a:r>
          <a:r>
            <a:rPr lang="en-GB" baseline="0" dirty="0"/>
            <a:t> and Welfare LPA</a:t>
          </a:r>
        </a:p>
        <a:p>
          <a:r>
            <a:rPr lang="en-GB" baseline="0" dirty="0"/>
            <a:t>Option 1</a:t>
          </a:r>
          <a:endParaRPr lang="en-GB" dirty="0"/>
        </a:p>
      </dgm:t>
    </dgm:pt>
    <dgm:pt modelId="{E8B8A26D-D543-4561-9C10-96ACA16C68E1}" type="parTrans" cxnId="{67B00EF6-9EC7-481B-ADC8-CAACC3990666}">
      <dgm:prSet/>
      <dgm:spPr/>
      <dgm:t>
        <a:bodyPr/>
        <a:lstStyle/>
        <a:p>
          <a:endParaRPr lang="en-GB"/>
        </a:p>
      </dgm:t>
    </dgm:pt>
    <dgm:pt modelId="{7F49BEFF-5E15-484C-9E17-E60252174351}" type="sibTrans" cxnId="{67B00EF6-9EC7-481B-ADC8-CAACC3990666}">
      <dgm:prSet/>
      <dgm:spPr/>
      <dgm:t>
        <a:bodyPr/>
        <a:lstStyle/>
        <a:p>
          <a:endParaRPr lang="en-GB"/>
        </a:p>
      </dgm:t>
    </dgm:pt>
    <dgm:pt modelId="{9511DDFA-D88C-4818-B2FE-D1817222D3C7}">
      <dgm:prSet phldrT="[Text]"/>
      <dgm:spPr>
        <a:solidFill>
          <a:schemeClr val="accent5">
            <a:lumMod val="20000"/>
            <a:lumOff val="80000"/>
            <a:alpha val="90000"/>
          </a:scheme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GB" dirty="0"/>
            <a:t>I give my attorneys the authority to consent or refuse life sustaining treatment</a:t>
          </a:r>
        </a:p>
      </dgm:t>
    </dgm:pt>
    <dgm:pt modelId="{B4680A2D-6AF1-4683-BB21-75B6234E56C0}" type="parTrans" cxnId="{020F937C-5969-4E6D-AF89-AB3740995957}">
      <dgm:prSet/>
      <dgm:spPr/>
      <dgm:t>
        <a:bodyPr/>
        <a:lstStyle/>
        <a:p>
          <a:endParaRPr lang="en-GB"/>
        </a:p>
      </dgm:t>
    </dgm:pt>
    <dgm:pt modelId="{AF6FF68A-B2D4-4FAF-B50E-9431581ED377}" type="sibTrans" cxnId="{020F937C-5969-4E6D-AF89-AB3740995957}">
      <dgm:prSet/>
      <dgm:spPr/>
      <dgm:t>
        <a:bodyPr/>
        <a:lstStyle/>
        <a:p>
          <a:endParaRPr lang="en-GB"/>
        </a:p>
      </dgm:t>
    </dgm:pt>
    <dgm:pt modelId="{80069028-D742-4478-AACC-DE31ACCF9F60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Health and Welfare LPA </a:t>
          </a:r>
        </a:p>
        <a:p>
          <a:r>
            <a:rPr lang="en-GB" dirty="0"/>
            <a:t>Option 2</a:t>
          </a:r>
        </a:p>
      </dgm:t>
    </dgm:pt>
    <dgm:pt modelId="{BDC94B52-D800-4312-9437-947553C667BD}" type="parTrans" cxnId="{E843936C-7659-40D0-A081-5F8F99D93EDD}">
      <dgm:prSet/>
      <dgm:spPr/>
      <dgm:t>
        <a:bodyPr/>
        <a:lstStyle/>
        <a:p>
          <a:endParaRPr lang="en-GB"/>
        </a:p>
      </dgm:t>
    </dgm:pt>
    <dgm:pt modelId="{1D667C1D-E963-4D0D-950B-FF36958FE802}" type="sibTrans" cxnId="{E843936C-7659-40D0-A081-5F8F99D93EDD}">
      <dgm:prSet/>
      <dgm:spPr/>
      <dgm:t>
        <a:bodyPr/>
        <a:lstStyle/>
        <a:p>
          <a:endParaRPr lang="en-GB"/>
        </a:p>
      </dgm:t>
    </dgm:pt>
    <dgm:pt modelId="{AF15291E-86BE-40A2-A7AA-52EF8BD89F4D}">
      <dgm:prSet phldrT="[Text]"/>
      <dgm:spPr>
        <a:solidFill>
          <a:schemeClr val="accent5">
            <a:lumMod val="20000"/>
            <a:lumOff val="80000"/>
            <a:alpha val="90000"/>
          </a:schemeClr>
        </a:solidFill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GB" dirty="0"/>
            <a:t>I </a:t>
          </a:r>
          <a:r>
            <a:rPr lang="en-GB" b="1" dirty="0"/>
            <a:t>do not</a:t>
          </a:r>
          <a:r>
            <a:rPr lang="en-GB" b="0" dirty="0"/>
            <a:t> give my Attorneys the authority to consent or refuse life sustaining treatment</a:t>
          </a:r>
          <a:endParaRPr lang="en-GB" dirty="0"/>
        </a:p>
      </dgm:t>
    </dgm:pt>
    <dgm:pt modelId="{289873F3-A0ED-4FE8-8661-50787B2ED100}" type="parTrans" cxnId="{AB2A575F-D2F7-41FD-871E-C676F5E2B0E9}">
      <dgm:prSet/>
      <dgm:spPr/>
      <dgm:t>
        <a:bodyPr/>
        <a:lstStyle/>
        <a:p>
          <a:endParaRPr lang="en-GB"/>
        </a:p>
      </dgm:t>
    </dgm:pt>
    <dgm:pt modelId="{9B33AD90-9E17-4B46-AD04-68208962F4D9}" type="sibTrans" cxnId="{AB2A575F-D2F7-41FD-871E-C676F5E2B0E9}">
      <dgm:prSet/>
      <dgm:spPr/>
      <dgm:t>
        <a:bodyPr/>
        <a:lstStyle/>
        <a:p>
          <a:endParaRPr lang="en-GB"/>
        </a:p>
      </dgm:t>
    </dgm:pt>
    <dgm:pt modelId="{4CAE600B-211C-498D-9797-5ADE3E95321C}" type="pres">
      <dgm:prSet presAssocID="{5612BE4E-48FD-4379-9B0E-2798C2ED44E2}" presName="Name0" presStyleCnt="0">
        <dgm:presLayoutVars>
          <dgm:dir/>
          <dgm:animLvl val="lvl"/>
          <dgm:resizeHandles/>
        </dgm:presLayoutVars>
      </dgm:prSet>
      <dgm:spPr/>
    </dgm:pt>
    <dgm:pt modelId="{CB6769CD-D01F-42E1-AF0E-C4C3F269BA75}" type="pres">
      <dgm:prSet presAssocID="{49B320B5-0CD8-4484-B634-2B2B490F2BF3}" presName="linNode" presStyleCnt="0"/>
      <dgm:spPr/>
    </dgm:pt>
    <dgm:pt modelId="{4E2D49F5-50E5-43E3-8163-6CA476039C05}" type="pres">
      <dgm:prSet presAssocID="{49B320B5-0CD8-4484-B634-2B2B490F2BF3}" presName="parentShp" presStyleLbl="node1" presStyleIdx="0" presStyleCnt="2">
        <dgm:presLayoutVars>
          <dgm:bulletEnabled val="1"/>
        </dgm:presLayoutVars>
      </dgm:prSet>
      <dgm:spPr/>
    </dgm:pt>
    <dgm:pt modelId="{009F10BC-6C00-4ADD-BEF8-79E7A0C3CAD2}" type="pres">
      <dgm:prSet presAssocID="{49B320B5-0CD8-4484-B634-2B2B490F2BF3}" presName="childShp" presStyleLbl="bgAccFollowNode1" presStyleIdx="0" presStyleCnt="2">
        <dgm:presLayoutVars>
          <dgm:bulletEnabled val="1"/>
        </dgm:presLayoutVars>
      </dgm:prSet>
      <dgm:spPr/>
    </dgm:pt>
    <dgm:pt modelId="{85FA77F9-CC60-41A6-8AF1-D974201977E6}" type="pres">
      <dgm:prSet presAssocID="{7F49BEFF-5E15-484C-9E17-E60252174351}" presName="spacing" presStyleCnt="0"/>
      <dgm:spPr/>
    </dgm:pt>
    <dgm:pt modelId="{68825449-E1E9-461D-8C72-29A2B504557C}" type="pres">
      <dgm:prSet presAssocID="{80069028-D742-4478-AACC-DE31ACCF9F60}" presName="linNode" presStyleCnt="0"/>
      <dgm:spPr/>
    </dgm:pt>
    <dgm:pt modelId="{150320F0-5D32-40F1-A01C-892A197A507A}" type="pres">
      <dgm:prSet presAssocID="{80069028-D742-4478-AACC-DE31ACCF9F60}" presName="parentShp" presStyleLbl="node1" presStyleIdx="1" presStyleCnt="2" custLinFactNeighborY="-7">
        <dgm:presLayoutVars>
          <dgm:bulletEnabled val="1"/>
        </dgm:presLayoutVars>
      </dgm:prSet>
      <dgm:spPr/>
    </dgm:pt>
    <dgm:pt modelId="{C1A12E19-77D0-4E53-A4D1-253F571C8F3C}" type="pres">
      <dgm:prSet presAssocID="{80069028-D742-4478-AACC-DE31ACCF9F6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220CE17-5CD3-42E2-B48A-35C11ABB52BD}" type="presOf" srcId="{9511DDFA-D88C-4818-B2FE-D1817222D3C7}" destId="{009F10BC-6C00-4ADD-BEF8-79E7A0C3CAD2}" srcOrd="0" destOrd="0" presId="urn:microsoft.com/office/officeart/2005/8/layout/vList6"/>
    <dgm:cxn modelId="{AB2D9936-6EB7-4E63-A891-3EC4369A3F04}" type="presOf" srcId="{49B320B5-0CD8-4484-B634-2B2B490F2BF3}" destId="{4E2D49F5-50E5-43E3-8163-6CA476039C05}" srcOrd="0" destOrd="0" presId="urn:microsoft.com/office/officeart/2005/8/layout/vList6"/>
    <dgm:cxn modelId="{AB2A575F-D2F7-41FD-871E-C676F5E2B0E9}" srcId="{80069028-D742-4478-AACC-DE31ACCF9F60}" destId="{AF15291E-86BE-40A2-A7AA-52EF8BD89F4D}" srcOrd="0" destOrd="0" parTransId="{289873F3-A0ED-4FE8-8661-50787B2ED100}" sibTransId="{9B33AD90-9E17-4B46-AD04-68208962F4D9}"/>
    <dgm:cxn modelId="{E843936C-7659-40D0-A081-5F8F99D93EDD}" srcId="{5612BE4E-48FD-4379-9B0E-2798C2ED44E2}" destId="{80069028-D742-4478-AACC-DE31ACCF9F60}" srcOrd="1" destOrd="0" parTransId="{BDC94B52-D800-4312-9437-947553C667BD}" sibTransId="{1D667C1D-E963-4D0D-950B-FF36958FE802}"/>
    <dgm:cxn modelId="{5FC51C77-50BD-4D35-BFA8-072584A7A986}" type="presOf" srcId="{AF15291E-86BE-40A2-A7AA-52EF8BD89F4D}" destId="{C1A12E19-77D0-4E53-A4D1-253F571C8F3C}" srcOrd="0" destOrd="0" presId="urn:microsoft.com/office/officeart/2005/8/layout/vList6"/>
    <dgm:cxn modelId="{020F937C-5969-4E6D-AF89-AB3740995957}" srcId="{49B320B5-0CD8-4484-B634-2B2B490F2BF3}" destId="{9511DDFA-D88C-4818-B2FE-D1817222D3C7}" srcOrd="0" destOrd="0" parTransId="{B4680A2D-6AF1-4683-BB21-75B6234E56C0}" sibTransId="{AF6FF68A-B2D4-4FAF-B50E-9431581ED377}"/>
    <dgm:cxn modelId="{AA9C33D9-0435-48CB-AEA5-B074579E6033}" type="presOf" srcId="{80069028-D742-4478-AACC-DE31ACCF9F60}" destId="{150320F0-5D32-40F1-A01C-892A197A507A}" srcOrd="0" destOrd="0" presId="urn:microsoft.com/office/officeart/2005/8/layout/vList6"/>
    <dgm:cxn modelId="{7238A9E3-AE84-428E-877A-FAA0D6602E38}" type="presOf" srcId="{5612BE4E-48FD-4379-9B0E-2798C2ED44E2}" destId="{4CAE600B-211C-498D-9797-5ADE3E95321C}" srcOrd="0" destOrd="0" presId="urn:microsoft.com/office/officeart/2005/8/layout/vList6"/>
    <dgm:cxn modelId="{67B00EF6-9EC7-481B-ADC8-CAACC3990666}" srcId="{5612BE4E-48FD-4379-9B0E-2798C2ED44E2}" destId="{49B320B5-0CD8-4484-B634-2B2B490F2BF3}" srcOrd="0" destOrd="0" parTransId="{E8B8A26D-D543-4561-9C10-96ACA16C68E1}" sibTransId="{7F49BEFF-5E15-484C-9E17-E60252174351}"/>
    <dgm:cxn modelId="{ECBAF76A-B4C8-4D9F-9661-1C037220E4DE}" type="presParOf" srcId="{4CAE600B-211C-498D-9797-5ADE3E95321C}" destId="{CB6769CD-D01F-42E1-AF0E-C4C3F269BA75}" srcOrd="0" destOrd="0" presId="urn:microsoft.com/office/officeart/2005/8/layout/vList6"/>
    <dgm:cxn modelId="{3FA6D13B-F8EB-49A0-B059-83018088978E}" type="presParOf" srcId="{CB6769CD-D01F-42E1-AF0E-C4C3F269BA75}" destId="{4E2D49F5-50E5-43E3-8163-6CA476039C05}" srcOrd="0" destOrd="0" presId="urn:microsoft.com/office/officeart/2005/8/layout/vList6"/>
    <dgm:cxn modelId="{84BDC4A9-76D7-4A1F-A4B1-19C06018C477}" type="presParOf" srcId="{CB6769CD-D01F-42E1-AF0E-C4C3F269BA75}" destId="{009F10BC-6C00-4ADD-BEF8-79E7A0C3CAD2}" srcOrd="1" destOrd="0" presId="urn:microsoft.com/office/officeart/2005/8/layout/vList6"/>
    <dgm:cxn modelId="{08A27186-60E5-4F59-8ECC-A16B7B30AFA9}" type="presParOf" srcId="{4CAE600B-211C-498D-9797-5ADE3E95321C}" destId="{85FA77F9-CC60-41A6-8AF1-D974201977E6}" srcOrd="1" destOrd="0" presId="urn:microsoft.com/office/officeart/2005/8/layout/vList6"/>
    <dgm:cxn modelId="{9D746BF6-6836-49D9-8061-DB8148D4206F}" type="presParOf" srcId="{4CAE600B-211C-498D-9797-5ADE3E95321C}" destId="{68825449-E1E9-461D-8C72-29A2B504557C}" srcOrd="2" destOrd="0" presId="urn:microsoft.com/office/officeart/2005/8/layout/vList6"/>
    <dgm:cxn modelId="{305B34C6-89AE-4F6D-81F5-D2D939290E5D}" type="presParOf" srcId="{68825449-E1E9-461D-8C72-29A2B504557C}" destId="{150320F0-5D32-40F1-A01C-892A197A507A}" srcOrd="0" destOrd="0" presId="urn:microsoft.com/office/officeart/2005/8/layout/vList6"/>
    <dgm:cxn modelId="{C1CA9A39-7ECE-4997-AA17-273AB0013E08}" type="presParOf" srcId="{68825449-E1E9-461D-8C72-29A2B504557C}" destId="{C1A12E19-77D0-4E53-A4D1-253F571C8F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E9CE56-B27F-4C10-B2AF-724758DE0AA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70D6A7-F12B-4B35-AB93-4BB166D7533D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GB" sz="1600" b="1" baseline="0" dirty="0"/>
            <a:t>We will take your instructions </a:t>
          </a:r>
          <a:endParaRPr lang="en-GB" sz="1600" b="1" dirty="0"/>
        </a:p>
      </dgm:t>
    </dgm:pt>
    <dgm:pt modelId="{957417EB-AEA4-4A81-A703-5DBFC27885DE}" type="parTrans" cxnId="{F0FEBABE-F3B2-4C96-84E3-C0742F750DE5}">
      <dgm:prSet/>
      <dgm:spPr/>
      <dgm:t>
        <a:bodyPr/>
        <a:lstStyle/>
        <a:p>
          <a:endParaRPr lang="en-GB"/>
        </a:p>
      </dgm:t>
    </dgm:pt>
    <dgm:pt modelId="{27102DD0-AB73-407D-A0FF-92223019A605}" type="sibTrans" cxnId="{F0FEBABE-F3B2-4C96-84E3-C0742F750DE5}">
      <dgm:prSet/>
      <dgm:spPr>
        <a:solidFill>
          <a:srgbClr val="58595B"/>
        </a:solidFill>
      </dgm:spPr>
      <dgm:t>
        <a:bodyPr/>
        <a:lstStyle/>
        <a:p>
          <a:endParaRPr lang="en-GB"/>
        </a:p>
      </dgm:t>
    </dgm:pt>
    <dgm:pt modelId="{371A5FB8-F80B-4E1A-930D-38B4BE2355A5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GB" sz="1600" b="1" baseline="0" dirty="0"/>
            <a:t>Give advice where necessary.</a:t>
          </a:r>
          <a:endParaRPr lang="en-GB" sz="1600" b="1" dirty="0"/>
        </a:p>
      </dgm:t>
    </dgm:pt>
    <dgm:pt modelId="{EC69C746-240C-4C6C-923D-7295379CF36B}" type="parTrans" cxnId="{69C87C0C-3B3D-46E8-97C8-AD2C71AB85F6}">
      <dgm:prSet/>
      <dgm:spPr/>
      <dgm:t>
        <a:bodyPr/>
        <a:lstStyle/>
        <a:p>
          <a:endParaRPr lang="en-GB"/>
        </a:p>
      </dgm:t>
    </dgm:pt>
    <dgm:pt modelId="{2A398483-D425-4717-AFA6-EB13F6E7345E}" type="sibTrans" cxnId="{69C87C0C-3B3D-46E8-97C8-AD2C71AB85F6}">
      <dgm:prSet/>
      <dgm:spPr>
        <a:solidFill>
          <a:srgbClr val="58595B"/>
        </a:solidFill>
      </dgm:spPr>
      <dgm:t>
        <a:bodyPr/>
        <a:lstStyle/>
        <a:p>
          <a:endParaRPr lang="en-GB"/>
        </a:p>
      </dgm:t>
    </dgm:pt>
    <dgm:pt modelId="{AD5C7F1E-3DE6-4DC7-B44A-3633F6C9DDD3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GB" sz="1600" b="1" baseline="0" dirty="0"/>
            <a:t>Draft LPA’s in accordance with your instructions</a:t>
          </a:r>
          <a:endParaRPr lang="en-GB" sz="1600" b="1" dirty="0"/>
        </a:p>
      </dgm:t>
    </dgm:pt>
    <dgm:pt modelId="{443ADE4A-1B0E-4E26-A2C2-A2FB713AE8C3}" type="parTrans" cxnId="{E7FC5BDC-B71C-4F16-9E06-180E066B002F}">
      <dgm:prSet/>
      <dgm:spPr/>
      <dgm:t>
        <a:bodyPr/>
        <a:lstStyle/>
        <a:p>
          <a:endParaRPr lang="en-GB"/>
        </a:p>
      </dgm:t>
    </dgm:pt>
    <dgm:pt modelId="{B5FA65B5-7F96-4C28-9CDD-912F12D60033}" type="sibTrans" cxnId="{E7FC5BDC-B71C-4F16-9E06-180E066B002F}">
      <dgm:prSet/>
      <dgm:spPr>
        <a:solidFill>
          <a:srgbClr val="58595B"/>
        </a:solidFill>
      </dgm:spPr>
      <dgm:t>
        <a:bodyPr/>
        <a:lstStyle/>
        <a:p>
          <a:endParaRPr lang="en-GB"/>
        </a:p>
      </dgm:t>
    </dgm:pt>
    <dgm:pt modelId="{A1FBBBEE-E91A-4FF8-85C1-F304D250B44B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GB" sz="1600" b="1" baseline="0" dirty="0"/>
            <a:t>Send your final LPA’s for signing and send you signing instructions</a:t>
          </a:r>
          <a:endParaRPr lang="en-GB" sz="1600" b="1" dirty="0"/>
        </a:p>
      </dgm:t>
    </dgm:pt>
    <dgm:pt modelId="{1BA34BEA-0C69-4D7D-8168-1B1EB17D139A}" type="parTrans" cxnId="{794FEA5E-711B-406A-A493-945ECBB303EB}">
      <dgm:prSet/>
      <dgm:spPr/>
      <dgm:t>
        <a:bodyPr/>
        <a:lstStyle/>
        <a:p>
          <a:endParaRPr lang="en-GB"/>
        </a:p>
      </dgm:t>
    </dgm:pt>
    <dgm:pt modelId="{1B88025A-527A-4549-AE99-6BE7A4747975}" type="sibTrans" cxnId="{794FEA5E-711B-406A-A493-945ECBB303EB}">
      <dgm:prSet/>
      <dgm:spPr>
        <a:solidFill>
          <a:srgbClr val="58595B"/>
        </a:solidFill>
      </dgm:spPr>
      <dgm:t>
        <a:bodyPr/>
        <a:lstStyle/>
        <a:p>
          <a:endParaRPr lang="en-GB"/>
        </a:p>
      </dgm:t>
    </dgm:pt>
    <dgm:pt modelId="{BCE44433-6A4E-462E-BEF5-94CA45FC2724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GB" sz="1600" b="1" baseline="0" dirty="0"/>
            <a:t>We offer a free safe storage facility for   your LPA </a:t>
          </a:r>
          <a:endParaRPr lang="en-GB" sz="1600" b="1" dirty="0"/>
        </a:p>
      </dgm:t>
    </dgm:pt>
    <dgm:pt modelId="{9766A0B6-2F25-4DD1-8A42-37F1553F0A4A}" type="parTrans" cxnId="{0AA986F9-31EB-4AF5-8330-DF93611EEEC3}">
      <dgm:prSet/>
      <dgm:spPr/>
      <dgm:t>
        <a:bodyPr/>
        <a:lstStyle/>
        <a:p>
          <a:endParaRPr lang="en-GB"/>
        </a:p>
      </dgm:t>
    </dgm:pt>
    <dgm:pt modelId="{F261A112-50FC-4494-8ADB-9D605487A80B}" type="sibTrans" cxnId="{0AA986F9-31EB-4AF5-8330-DF93611EEEC3}">
      <dgm:prSet/>
      <dgm:spPr/>
      <dgm:t>
        <a:bodyPr/>
        <a:lstStyle/>
        <a:p>
          <a:endParaRPr lang="en-GB"/>
        </a:p>
      </dgm:t>
    </dgm:pt>
    <dgm:pt modelId="{E2D71448-24D7-4A88-B802-FB1C3E643941}" type="pres">
      <dgm:prSet presAssocID="{53E9CE56-B27F-4C10-B2AF-724758DE0AA5}" presName="Name0" presStyleCnt="0">
        <dgm:presLayoutVars>
          <dgm:dir/>
          <dgm:resizeHandles val="exact"/>
        </dgm:presLayoutVars>
      </dgm:prSet>
      <dgm:spPr/>
    </dgm:pt>
    <dgm:pt modelId="{D4B4FACA-0148-42EB-815B-5960343E70D5}" type="pres">
      <dgm:prSet presAssocID="{B970D6A7-F12B-4B35-AB93-4BB166D7533D}" presName="node" presStyleLbl="node1" presStyleIdx="0" presStyleCnt="5">
        <dgm:presLayoutVars>
          <dgm:bulletEnabled val="1"/>
        </dgm:presLayoutVars>
      </dgm:prSet>
      <dgm:spPr/>
    </dgm:pt>
    <dgm:pt modelId="{08FBDF60-33E6-45C8-A405-39827407B8F8}" type="pres">
      <dgm:prSet presAssocID="{27102DD0-AB73-407D-A0FF-92223019A605}" presName="sibTrans" presStyleLbl="sibTrans2D1" presStyleIdx="0" presStyleCnt="4"/>
      <dgm:spPr/>
    </dgm:pt>
    <dgm:pt modelId="{A2BD238C-FF80-4F34-91EB-2BB6C0F938E9}" type="pres">
      <dgm:prSet presAssocID="{27102DD0-AB73-407D-A0FF-92223019A605}" presName="connectorText" presStyleLbl="sibTrans2D1" presStyleIdx="0" presStyleCnt="4"/>
      <dgm:spPr/>
    </dgm:pt>
    <dgm:pt modelId="{0FFF416C-36F7-4496-ACE8-4DB4C310268A}" type="pres">
      <dgm:prSet presAssocID="{371A5FB8-F80B-4E1A-930D-38B4BE2355A5}" presName="node" presStyleLbl="node1" presStyleIdx="1" presStyleCnt="5">
        <dgm:presLayoutVars>
          <dgm:bulletEnabled val="1"/>
        </dgm:presLayoutVars>
      </dgm:prSet>
      <dgm:spPr/>
    </dgm:pt>
    <dgm:pt modelId="{D46978C5-336A-4740-8EFC-314853651B12}" type="pres">
      <dgm:prSet presAssocID="{2A398483-D425-4717-AFA6-EB13F6E7345E}" presName="sibTrans" presStyleLbl="sibTrans2D1" presStyleIdx="1" presStyleCnt="4"/>
      <dgm:spPr/>
    </dgm:pt>
    <dgm:pt modelId="{C7E167DE-F43E-4E2F-9D3F-787E6E86FEA9}" type="pres">
      <dgm:prSet presAssocID="{2A398483-D425-4717-AFA6-EB13F6E7345E}" presName="connectorText" presStyleLbl="sibTrans2D1" presStyleIdx="1" presStyleCnt="4"/>
      <dgm:spPr/>
    </dgm:pt>
    <dgm:pt modelId="{748BECE4-EC00-410E-9D0F-8D6758B4AEA7}" type="pres">
      <dgm:prSet presAssocID="{AD5C7F1E-3DE6-4DC7-B44A-3633F6C9DDD3}" presName="node" presStyleLbl="node1" presStyleIdx="2" presStyleCnt="5">
        <dgm:presLayoutVars>
          <dgm:bulletEnabled val="1"/>
        </dgm:presLayoutVars>
      </dgm:prSet>
      <dgm:spPr/>
    </dgm:pt>
    <dgm:pt modelId="{373424DF-31B1-403E-BF3E-D5D7C07449A9}" type="pres">
      <dgm:prSet presAssocID="{B5FA65B5-7F96-4C28-9CDD-912F12D60033}" presName="sibTrans" presStyleLbl="sibTrans2D1" presStyleIdx="2" presStyleCnt="4"/>
      <dgm:spPr/>
    </dgm:pt>
    <dgm:pt modelId="{15C5E2EF-E9EB-4632-AEB1-56CEC29A7EA6}" type="pres">
      <dgm:prSet presAssocID="{B5FA65B5-7F96-4C28-9CDD-912F12D60033}" presName="connectorText" presStyleLbl="sibTrans2D1" presStyleIdx="2" presStyleCnt="4"/>
      <dgm:spPr/>
    </dgm:pt>
    <dgm:pt modelId="{B4CBFE1F-8BEC-42EA-BCF3-6826D5246591}" type="pres">
      <dgm:prSet presAssocID="{A1FBBBEE-E91A-4FF8-85C1-F304D250B44B}" presName="node" presStyleLbl="node1" presStyleIdx="3" presStyleCnt="5">
        <dgm:presLayoutVars>
          <dgm:bulletEnabled val="1"/>
        </dgm:presLayoutVars>
      </dgm:prSet>
      <dgm:spPr/>
    </dgm:pt>
    <dgm:pt modelId="{B7CE1743-E2F6-4891-9A3A-CB1CF88F564C}" type="pres">
      <dgm:prSet presAssocID="{1B88025A-527A-4549-AE99-6BE7A4747975}" presName="sibTrans" presStyleLbl="sibTrans2D1" presStyleIdx="3" presStyleCnt="4"/>
      <dgm:spPr/>
    </dgm:pt>
    <dgm:pt modelId="{E20F79D5-0CC8-4C96-9705-18DB3CEDF561}" type="pres">
      <dgm:prSet presAssocID="{1B88025A-527A-4549-AE99-6BE7A4747975}" presName="connectorText" presStyleLbl="sibTrans2D1" presStyleIdx="3" presStyleCnt="4"/>
      <dgm:spPr/>
    </dgm:pt>
    <dgm:pt modelId="{4D1EE2EA-A7FC-4899-9484-0EED10EACBFF}" type="pres">
      <dgm:prSet presAssocID="{BCE44433-6A4E-462E-BEF5-94CA45FC2724}" presName="node" presStyleLbl="node1" presStyleIdx="4" presStyleCnt="5">
        <dgm:presLayoutVars>
          <dgm:bulletEnabled val="1"/>
        </dgm:presLayoutVars>
      </dgm:prSet>
      <dgm:spPr/>
    </dgm:pt>
  </dgm:ptLst>
  <dgm:cxnLst>
    <dgm:cxn modelId="{9C036209-623D-46D3-8452-633BBF328A58}" type="presOf" srcId="{1B88025A-527A-4549-AE99-6BE7A4747975}" destId="{B7CE1743-E2F6-4891-9A3A-CB1CF88F564C}" srcOrd="0" destOrd="0" presId="urn:microsoft.com/office/officeart/2005/8/layout/process1"/>
    <dgm:cxn modelId="{69C87C0C-3B3D-46E8-97C8-AD2C71AB85F6}" srcId="{53E9CE56-B27F-4C10-B2AF-724758DE0AA5}" destId="{371A5FB8-F80B-4E1A-930D-38B4BE2355A5}" srcOrd="1" destOrd="0" parTransId="{EC69C746-240C-4C6C-923D-7295379CF36B}" sibTransId="{2A398483-D425-4717-AFA6-EB13F6E7345E}"/>
    <dgm:cxn modelId="{6C278718-41AA-43B6-B8E6-CCAFB172ECFA}" type="presOf" srcId="{371A5FB8-F80B-4E1A-930D-38B4BE2355A5}" destId="{0FFF416C-36F7-4496-ACE8-4DB4C310268A}" srcOrd="0" destOrd="0" presId="urn:microsoft.com/office/officeart/2005/8/layout/process1"/>
    <dgm:cxn modelId="{B6B65E34-3905-4C29-B36F-D382A8957770}" type="presOf" srcId="{1B88025A-527A-4549-AE99-6BE7A4747975}" destId="{E20F79D5-0CC8-4C96-9705-18DB3CEDF561}" srcOrd="1" destOrd="0" presId="urn:microsoft.com/office/officeart/2005/8/layout/process1"/>
    <dgm:cxn modelId="{5DA8885B-14F6-4ED0-8217-16B5C64F823C}" type="presOf" srcId="{27102DD0-AB73-407D-A0FF-92223019A605}" destId="{A2BD238C-FF80-4F34-91EB-2BB6C0F938E9}" srcOrd="1" destOrd="0" presId="urn:microsoft.com/office/officeart/2005/8/layout/process1"/>
    <dgm:cxn modelId="{794FEA5E-711B-406A-A493-945ECBB303EB}" srcId="{53E9CE56-B27F-4C10-B2AF-724758DE0AA5}" destId="{A1FBBBEE-E91A-4FF8-85C1-F304D250B44B}" srcOrd="3" destOrd="0" parTransId="{1BA34BEA-0C69-4D7D-8168-1B1EB17D139A}" sibTransId="{1B88025A-527A-4549-AE99-6BE7A4747975}"/>
    <dgm:cxn modelId="{A1F6FE41-850F-4F8D-B414-9F0335BC687F}" type="presOf" srcId="{A1FBBBEE-E91A-4FF8-85C1-F304D250B44B}" destId="{B4CBFE1F-8BEC-42EA-BCF3-6826D5246591}" srcOrd="0" destOrd="0" presId="urn:microsoft.com/office/officeart/2005/8/layout/process1"/>
    <dgm:cxn modelId="{4C515E59-00DD-4E5C-8817-91D54C6F9A67}" type="presOf" srcId="{B970D6A7-F12B-4B35-AB93-4BB166D7533D}" destId="{D4B4FACA-0148-42EB-815B-5960343E70D5}" srcOrd="0" destOrd="0" presId="urn:microsoft.com/office/officeart/2005/8/layout/process1"/>
    <dgm:cxn modelId="{2E07A08A-35B2-4610-9166-8683158800E0}" type="presOf" srcId="{B5FA65B5-7F96-4C28-9CDD-912F12D60033}" destId="{373424DF-31B1-403E-BF3E-D5D7C07449A9}" srcOrd="0" destOrd="0" presId="urn:microsoft.com/office/officeart/2005/8/layout/process1"/>
    <dgm:cxn modelId="{7FF30C8F-BA47-483E-A361-A199F216D25F}" type="presOf" srcId="{2A398483-D425-4717-AFA6-EB13F6E7345E}" destId="{C7E167DE-F43E-4E2F-9D3F-787E6E86FEA9}" srcOrd="1" destOrd="0" presId="urn:microsoft.com/office/officeart/2005/8/layout/process1"/>
    <dgm:cxn modelId="{865B74A2-0A9D-4979-A186-8597481172B1}" type="presOf" srcId="{27102DD0-AB73-407D-A0FF-92223019A605}" destId="{08FBDF60-33E6-45C8-A405-39827407B8F8}" srcOrd="0" destOrd="0" presId="urn:microsoft.com/office/officeart/2005/8/layout/process1"/>
    <dgm:cxn modelId="{6A4E83B3-AEF2-4672-BFAA-06933083DFF5}" type="presOf" srcId="{B5FA65B5-7F96-4C28-9CDD-912F12D60033}" destId="{15C5E2EF-E9EB-4632-AEB1-56CEC29A7EA6}" srcOrd="1" destOrd="0" presId="urn:microsoft.com/office/officeart/2005/8/layout/process1"/>
    <dgm:cxn modelId="{B05AA3B5-18D4-414F-836D-1BBD733E99E7}" type="presOf" srcId="{BCE44433-6A4E-462E-BEF5-94CA45FC2724}" destId="{4D1EE2EA-A7FC-4899-9484-0EED10EACBFF}" srcOrd="0" destOrd="0" presId="urn:microsoft.com/office/officeart/2005/8/layout/process1"/>
    <dgm:cxn modelId="{F0FEBABE-F3B2-4C96-84E3-C0742F750DE5}" srcId="{53E9CE56-B27F-4C10-B2AF-724758DE0AA5}" destId="{B970D6A7-F12B-4B35-AB93-4BB166D7533D}" srcOrd="0" destOrd="0" parTransId="{957417EB-AEA4-4A81-A703-5DBFC27885DE}" sibTransId="{27102DD0-AB73-407D-A0FF-92223019A605}"/>
    <dgm:cxn modelId="{E5FA39C2-7E95-4DF1-A6D4-4A67414E09BB}" type="presOf" srcId="{2A398483-D425-4717-AFA6-EB13F6E7345E}" destId="{D46978C5-336A-4740-8EFC-314853651B12}" srcOrd="0" destOrd="0" presId="urn:microsoft.com/office/officeart/2005/8/layout/process1"/>
    <dgm:cxn modelId="{E7FC5BDC-B71C-4F16-9E06-180E066B002F}" srcId="{53E9CE56-B27F-4C10-B2AF-724758DE0AA5}" destId="{AD5C7F1E-3DE6-4DC7-B44A-3633F6C9DDD3}" srcOrd="2" destOrd="0" parTransId="{443ADE4A-1B0E-4E26-A2C2-A2FB713AE8C3}" sibTransId="{B5FA65B5-7F96-4C28-9CDD-912F12D60033}"/>
    <dgm:cxn modelId="{5C48D1E0-5F8C-4502-A6B5-ACF16B0D0225}" type="presOf" srcId="{AD5C7F1E-3DE6-4DC7-B44A-3633F6C9DDD3}" destId="{748BECE4-EC00-410E-9D0F-8D6758B4AEA7}" srcOrd="0" destOrd="0" presId="urn:microsoft.com/office/officeart/2005/8/layout/process1"/>
    <dgm:cxn modelId="{D9DF47F9-DF89-4316-AA62-C121C39202FD}" type="presOf" srcId="{53E9CE56-B27F-4C10-B2AF-724758DE0AA5}" destId="{E2D71448-24D7-4A88-B802-FB1C3E643941}" srcOrd="0" destOrd="0" presId="urn:microsoft.com/office/officeart/2005/8/layout/process1"/>
    <dgm:cxn modelId="{0AA986F9-31EB-4AF5-8330-DF93611EEEC3}" srcId="{53E9CE56-B27F-4C10-B2AF-724758DE0AA5}" destId="{BCE44433-6A4E-462E-BEF5-94CA45FC2724}" srcOrd="4" destOrd="0" parTransId="{9766A0B6-2F25-4DD1-8A42-37F1553F0A4A}" sibTransId="{F261A112-50FC-4494-8ADB-9D605487A80B}"/>
    <dgm:cxn modelId="{587E8D18-0896-4882-801F-A35D4C5A4D3C}" type="presParOf" srcId="{E2D71448-24D7-4A88-B802-FB1C3E643941}" destId="{D4B4FACA-0148-42EB-815B-5960343E70D5}" srcOrd="0" destOrd="0" presId="urn:microsoft.com/office/officeart/2005/8/layout/process1"/>
    <dgm:cxn modelId="{09B7E982-A7EC-4D3D-9B8D-5F7053705585}" type="presParOf" srcId="{E2D71448-24D7-4A88-B802-FB1C3E643941}" destId="{08FBDF60-33E6-45C8-A405-39827407B8F8}" srcOrd="1" destOrd="0" presId="urn:microsoft.com/office/officeart/2005/8/layout/process1"/>
    <dgm:cxn modelId="{826BD3AF-0F91-4436-A46D-15EADF789085}" type="presParOf" srcId="{08FBDF60-33E6-45C8-A405-39827407B8F8}" destId="{A2BD238C-FF80-4F34-91EB-2BB6C0F938E9}" srcOrd="0" destOrd="0" presId="urn:microsoft.com/office/officeart/2005/8/layout/process1"/>
    <dgm:cxn modelId="{77DC7892-18EF-4D78-ABFE-7EFC163DC837}" type="presParOf" srcId="{E2D71448-24D7-4A88-B802-FB1C3E643941}" destId="{0FFF416C-36F7-4496-ACE8-4DB4C310268A}" srcOrd="2" destOrd="0" presId="urn:microsoft.com/office/officeart/2005/8/layout/process1"/>
    <dgm:cxn modelId="{99F9493C-AEB6-40B3-81C5-960F5C0E61F4}" type="presParOf" srcId="{E2D71448-24D7-4A88-B802-FB1C3E643941}" destId="{D46978C5-336A-4740-8EFC-314853651B12}" srcOrd="3" destOrd="0" presId="urn:microsoft.com/office/officeart/2005/8/layout/process1"/>
    <dgm:cxn modelId="{56AD9C6D-AAD4-43C2-A49F-B5C0F1494CD2}" type="presParOf" srcId="{D46978C5-336A-4740-8EFC-314853651B12}" destId="{C7E167DE-F43E-4E2F-9D3F-787E6E86FEA9}" srcOrd="0" destOrd="0" presId="urn:microsoft.com/office/officeart/2005/8/layout/process1"/>
    <dgm:cxn modelId="{411E8729-2C4C-46D9-BC29-B73B20AEEB7A}" type="presParOf" srcId="{E2D71448-24D7-4A88-B802-FB1C3E643941}" destId="{748BECE4-EC00-410E-9D0F-8D6758B4AEA7}" srcOrd="4" destOrd="0" presId="urn:microsoft.com/office/officeart/2005/8/layout/process1"/>
    <dgm:cxn modelId="{18D771B3-E824-48C4-8927-393E468DDA18}" type="presParOf" srcId="{E2D71448-24D7-4A88-B802-FB1C3E643941}" destId="{373424DF-31B1-403E-BF3E-D5D7C07449A9}" srcOrd="5" destOrd="0" presId="urn:microsoft.com/office/officeart/2005/8/layout/process1"/>
    <dgm:cxn modelId="{90C37ED5-5EE5-4460-A6E3-3C54FCC389DD}" type="presParOf" srcId="{373424DF-31B1-403E-BF3E-D5D7C07449A9}" destId="{15C5E2EF-E9EB-4632-AEB1-56CEC29A7EA6}" srcOrd="0" destOrd="0" presId="urn:microsoft.com/office/officeart/2005/8/layout/process1"/>
    <dgm:cxn modelId="{B00E5BD0-4313-4C37-8968-551DC0ADAB28}" type="presParOf" srcId="{E2D71448-24D7-4A88-B802-FB1C3E643941}" destId="{B4CBFE1F-8BEC-42EA-BCF3-6826D5246591}" srcOrd="6" destOrd="0" presId="urn:microsoft.com/office/officeart/2005/8/layout/process1"/>
    <dgm:cxn modelId="{509BE588-FC5E-40C7-880E-17F358C2E7DB}" type="presParOf" srcId="{E2D71448-24D7-4A88-B802-FB1C3E643941}" destId="{B7CE1743-E2F6-4891-9A3A-CB1CF88F564C}" srcOrd="7" destOrd="0" presId="urn:microsoft.com/office/officeart/2005/8/layout/process1"/>
    <dgm:cxn modelId="{D90AF3CF-2517-4BDA-A844-B0F2552F3FDC}" type="presParOf" srcId="{B7CE1743-E2F6-4891-9A3A-CB1CF88F564C}" destId="{E20F79D5-0CC8-4C96-9705-18DB3CEDF561}" srcOrd="0" destOrd="0" presId="urn:microsoft.com/office/officeart/2005/8/layout/process1"/>
    <dgm:cxn modelId="{315271F6-6F16-4DB2-AD80-D07DC2D72802}" type="presParOf" srcId="{E2D71448-24D7-4A88-B802-FB1C3E643941}" destId="{4D1EE2EA-A7FC-4899-9484-0EED10EACBF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E4854-DF08-4F4D-9780-DBC0B016705B}">
      <dsp:nvSpPr>
        <dsp:cNvPr id="0" name=""/>
        <dsp:cNvSpPr/>
      </dsp:nvSpPr>
      <dsp:spPr>
        <a:xfrm>
          <a:off x="2438400" y="520"/>
          <a:ext cx="3657600" cy="2030098"/>
        </a:xfrm>
        <a:prstGeom prst="rightArrow">
          <a:avLst>
            <a:gd name="adj1" fmla="val 75000"/>
            <a:gd name="adj2" fmla="val 50000"/>
          </a:avLst>
        </a:prstGeom>
        <a:solidFill>
          <a:srgbClr val="CCECF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Infirmity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Dementia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Learning disabilities</a:t>
          </a:r>
          <a:endParaRPr lang="en-GB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Mental health problems</a:t>
          </a:r>
          <a:endParaRPr lang="en-GB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Stroke or head injuries</a:t>
          </a:r>
          <a:endParaRPr lang="en-GB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" pitchFamily="34" charset="0"/>
              <a:cs typeface="Arial" pitchFamily="34" charset="0"/>
            </a:rPr>
            <a:t>Illness</a:t>
          </a:r>
        </a:p>
      </dsp:txBody>
      <dsp:txXfrm>
        <a:off x="2438400" y="254282"/>
        <a:ext cx="2896313" cy="1522574"/>
      </dsp:txXfrm>
    </dsp:sp>
    <dsp:sp modelId="{3701C977-2014-4D29-8F51-3C1C4BC58825}">
      <dsp:nvSpPr>
        <dsp:cNvPr id="0" name=""/>
        <dsp:cNvSpPr/>
      </dsp:nvSpPr>
      <dsp:spPr>
        <a:xfrm>
          <a:off x="0" y="520"/>
          <a:ext cx="2438400" cy="2030098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Why make an LPA?</a:t>
          </a:r>
        </a:p>
      </dsp:txBody>
      <dsp:txXfrm>
        <a:off x="99101" y="99621"/>
        <a:ext cx="2240198" cy="1831896"/>
      </dsp:txXfrm>
    </dsp:sp>
    <dsp:sp modelId="{9316D6B7-1BD2-4A42-A048-1704D74DC1B2}">
      <dsp:nvSpPr>
        <dsp:cNvPr id="0" name=""/>
        <dsp:cNvSpPr/>
      </dsp:nvSpPr>
      <dsp:spPr>
        <a:xfrm>
          <a:off x="2438400" y="2233628"/>
          <a:ext cx="3657600" cy="2030098"/>
        </a:xfrm>
        <a:prstGeom prst="rightArrow">
          <a:avLst>
            <a:gd name="adj1" fmla="val 75000"/>
            <a:gd name="adj2" fmla="val 50000"/>
          </a:avLst>
        </a:prstGeom>
        <a:solidFill>
          <a:srgbClr val="CCECF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Plan in advance </a:t>
          </a:r>
          <a:endParaRPr lang="en-GB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Consider what decisions can be made on your behalf</a:t>
          </a:r>
          <a:endParaRPr lang="en-GB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Choose who can make those decisions and how they should make them</a:t>
          </a:r>
          <a:endParaRPr lang="en-GB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Arial" pitchFamily="34" charset="0"/>
              <a:cs typeface="Arial" pitchFamily="34" charset="0"/>
            </a:rPr>
            <a:t>If you do not have an LPA and lose capacity your loved ones would have to apply for a Deputyship Order which can be costly and takes around 6 months</a:t>
          </a:r>
        </a:p>
      </dsp:txBody>
      <dsp:txXfrm>
        <a:off x="2438400" y="2487390"/>
        <a:ext cx="2896313" cy="1522574"/>
      </dsp:txXfrm>
    </dsp:sp>
    <dsp:sp modelId="{81032D1A-111D-42B0-8CC9-F4E77E2F9446}">
      <dsp:nvSpPr>
        <dsp:cNvPr id="0" name=""/>
        <dsp:cNvSpPr/>
      </dsp:nvSpPr>
      <dsp:spPr>
        <a:xfrm>
          <a:off x="0" y="2233628"/>
          <a:ext cx="2438400" cy="2030098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Benefits of an LPA</a:t>
          </a:r>
        </a:p>
      </dsp:txBody>
      <dsp:txXfrm>
        <a:off x="99101" y="2332729"/>
        <a:ext cx="2240198" cy="1831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D317A-081D-4CB9-B115-256594273937}">
      <dsp:nvSpPr>
        <dsp:cNvPr id="0" name=""/>
        <dsp:cNvSpPr/>
      </dsp:nvSpPr>
      <dsp:spPr>
        <a:xfrm>
          <a:off x="360043" y="72006"/>
          <a:ext cx="4013471" cy="10904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Identify which LPA you want to make, Property &amp; Financial Affairs, Health and Welfare or both??</a:t>
          </a:r>
        </a:p>
      </dsp:txBody>
      <dsp:txXfrm>
        <a:off x="391980" y="103943"/>
        <a:ext cx="3949597" cy="1026537"/>
      </dsp:txXfrm>
    </dsp:sp>
    <dsp:sp modelId="{CD784240-2B5E-49A9-830D-8DA1C0DDBC34}">
      <dsp:nvSpPr>
        <dsp:cNvPr id="0" name=""/>
        <dsp:cNvSpPr/>
      </dsp:nvSpPr>
      <dsp:spPr>
        <a:xfrm rot="257290">
          <a:off x="4715918" y="893345"/>
          <a:ext cx="1167596" cy="12307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Day</a:t>
          </a:r>
          <a:r>
            <a:rPr lang="en-GB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en-GB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day care or wellbeing including deciding where you live</a:t>
          </a:r>
          <a:endParaRPr lang="en-GB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0116" y="927543"/>
        <a:ext cx="1099200" cy="1162360"/>
      </dsp:txXfrm>
    </dsp:sp>
    <dsp:sp modelId="{66502B8D-60FA-41F0-B13A-4AD006F7FC08}">
      <dsp:nvSpPr>
        <dsp:cNvPr id="0" name=""/>
        <dsp:cNvSpPr/>
      </dsp:nvSpPr>
      <dsp:spPr>
        <a:xfrm>
          <a:off x="4077230" y="3160781"/>
          <a:ext cx="486498" cy="486498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684B60-29A8-474F-85DB-22B5C2CB86C5}">
      <dsp:nvSpPr>
        <dsp:cNvPr id="0" name=""/>
        <dsp:cNvSpPr/>
      </dsp:nvSpPr>
      <dsp:spPr>
        <a:xfrm rot="240000">
          <a:off x="2860539" y="2952311"/>
          <a:ext cx="2919881" cy="2041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D36E2C-6490-4344-BF09-25CB48535E98}">
      <dsp:nvSpPr>
        <dsp:cNvPr id="0" name=""/>
        <dsp:cNvSpPr/>
      </dsp:nvSpPr>
      <dsp:spPr>
        <a:xfrm rot="240000">
          <a:off x="4658965" y="2120690"/>
          <a:ext cx="1127930" cy="840491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Refusing or consenting medical procedures or treatment</a:t>
          </a:r>
          <a:endParaRPr lang="en-GB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99994" y="2161719"/>
        <a:ext cx="1045872" cy="758433"/>
      </dsp:txXfrm>
    </dsp:sp>
    <dsp:sp modelId="{125F0292-0BD2-46FA-8733-7C3C7DA45018}">
      <dsp:nvSpPr>
        <dsp:cNvPr id="0" name=""/>
        <dsp:cNvSpPr/>
      </dsp:nvSpPr>
      <dsp:spPr>
        <a:xfrm rot="240000">
          <a:off x="2970962" y="2271536"/>
          <a:ext cx="1146543" cy="574317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Control what happens to your home</a:t>
          </a:r>
        </a:p>
      </dsp:txBody>
      <dsp:txXfrm>
        <a:off x="2998998" y="2299572"/>
        <a:ext cx="1090471" cy="518245"/>
      </dsp:txXfrm>
    </dsp:sp>
    <dsp:sp modelId="{6D3DA41B-038A-4A1E-B419-34FD06BD2A0E}">
      <dsp:nvSpPr>
        <dsp:cNvPr id="0" name=""/>
        <dsp:cNvSpPr/>
      </dsp:nvSpPr>
      <dsp:spPr>
        <a:xfrm rot="240000">
          <a:off x="2970363" y="1695538"/>
          <a:ext cx="1147734" cy="557282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latin typeface="Arial" panose="020B0604020202020204" pitchFamily="34" charset="0"/>
              <a:cs typeface="Arial" panose="020B0604020202020204" pitchFamily="34" charset="0"/>
            </a:rPr>
            <a:t>Control how money should be spent</a:t>
          </a:r>
        </a:p>
      </dsp:txBody>
      <dsp:txXfrm>
        <a:off x="2997567" y="1722742"/>
        <a:ext cx="1093326" cy="502874"/>
      </dsp:txXfrm>
    </dsp:sp>
    <dsp:sp modelId="{CC81A437-E72C-484D-826B-46BB84A02EA7}">
      <dsp:nvSpPr>
        <dsp:cNvPr id="0" name=""/>
        <dsp:cNvSpPr/>
      </dsp:nvSpPr>
      <dsp:spPr>
        <a:xfrm rot="240000">
          <a:off x="3036878" y="1288106"/>
          <a:ext cx="1158721" cy="400158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latin typeface="Arial" panose="020B0604020202020204" pitchFamily="34" charset="0"/>
              <a:cs typeface="Arial" panose="020B0604020202020204" pitchFamily="34" charset="0"/>
            </a:rPr>
            <a:t>Manage Finances</a:t>
          </a:r>
        </a:p>
      </dsp:txBody>
      <dsp:txXfrm>
        <a:off x="3056412" y="1307640"/>
        <a:ext cx="1119653" cy="361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A56A4-2E83-426F-A9D7-53A4FB75FA12}">
      <dsp:nvSpPr>
        <dsp:cNvPr id="0" name=""/>
        <dsp:cNvSpPr/>
      </dsp:nvSpPr>
      <dsp:spPr>
        <a:xfrm>
          <a:off x="2225040" y="2129070"/>
          <a:ext cx="1645920" cy="164592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latin typeface="Arial" panose="020B0604020202020204" pitchFamily="34" charset="0"/>
              <a:cs typeface="Arial" panose="020B0604020202020204" pitchFamily="34" charset="0"/>
            </a:rPr>
            <a:t>Attorneys</a:t>
          </a:r>
        </a:p>
      </dsp:txBody>
      <dsp:txXfrm>
        <a:off x="2466079" y="2370109"/>
        <a:ext cx="1163842" cy="1163842"/>
      </dsp:txXfrm>
    </dsp:sp>
    <dsp:sp modelId="{232EABE2-93CA-45FB-8572-2ED4D83751B9}">
      <dsp:nvSpPr>
        <dsp:cNvPr id="0" name=""/>
        <dsp:cNvSpPr/>
      </dsp:nvSpPr>
      <dsp:spPr>
        <a:xfrm rot="11700000">
          <a:off x="758329" y="2296680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rgbClr val="CCECFF"/>
        </a:solidFill>
        <a:ln>
          <a:solidFill>
            <a:srgbClr val="58595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64DB8-77F6-4D81-BBA2-F12C30A1EF53}">
      <dsp:nvSpPr>
        <dsp:cNvPr id="0" name=""/>
        <dsp:cNvSpPr/>
      </dsp:nvSpPr>
      <dsp:spPr>
        <a:xfrm>
          <a:off x="1023" y="1719632"/>
          <a:ext cx="1563624" cy="125089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Must be over 18</a:t>
          </a:r>
        </a:p>
      </dsp:txBody>
      <dsp:txXfrm>
        <a:off x="37661" y="1756270"/>
        <a:ext cx="1490348" cy="1177623"/>
      </dsp:txXfrm>
    </dsp:sp>
    <dsp:sp modelId="{5B2E02AE-48F7-4633-8715-38700CF30D45}">
      <dsp:nvSpPr>
        <dsp:cNvPr id="0" name=""/>
        <dsp:cNvSpPr/>
      </dsp:nvSpPr>
      <dsp:spPr>
        <a:xfrm rot="14700000">
          <a:off x="1641679" y="1243945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rgbClr val="CCECFF"/>
        </a:solidFill>
        <a:ln>
          <a:solidFill>
            <a:srgbClr val="58595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E8D12-50B0-4D27-9EDB-F394EFA4CE50}">
      <dsp:nvSpPr>
        <dsp:cNvPr id="0" name=""/>
        <dsp:cNvSpPr/>
      </dsp:nvSpPr>
      <dsp:spPr>
        <a:xfrm>
          <a:off x="1275118" y="201225"/>
          <a:ext cx="1563624" cy="125089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Not bankrupt</a:t>
          </a:r>
        </a:p>
      </dsp:txBody>
      <dsp:txXfrm>
        <a:off x="1311756" y="237863"/>
        <a:ext cx="1490348" cy="1177623"/>
      </dsp:txXfrm>
    </dsp:sp>
    <dsp:sp modelId="{24B6A546-E500-4C02-9BDD-FB667BA36AFC}">
      <dsp:nvSpPr>
        <dsp:cNvPr id="0" name=""/>
        <dsp:cNvSpPr/>
      </dsp:nvSpPr>
      <dsp:spPr>
        <a:xfrm rot="17700000">
          <a:off x="3015926" y="1243945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rgbClr val="CCECFF"/>
        </a:solidFill>
        <a:ln>
          <a:solidFill>
            <a:srgbClr val="58595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AEF66-68F8-441E-8FD4-82360505BE58}">
      <dsp:nvSpPr>
        <dsp:cNvPr id="0" name=""/>
        <dsp:cNvSpPr/>
      </dsp:nvSpPr>
      <dsp:spPr>
        <a:xfrm>
          <a:off x="3257257" y="201225"/>
          <a:ext cx="1563624" cy="125089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You must trust them implicitly</a:t>
          </a:r>
        </a:p>
      </dsp:txBody>
      <dsp:txXfrm>
        <a:off x="3293895" y="237863"/>
        <a:ext cx="1490348" cy="1177623"/>
      </dsp:txXfrm>
    </dsp:sp>
    <dsp:sp modelId="{BD186DC3-ECB4-4F73-83F1-6E9EFF8586DB}">
      <dsp:nvSpPr>
        <dsp:cNvPr id="0" name=""/>
        <dsp:cNvSpPr/>
      </dsp:nvSpPr>
      <dsp:spPr>
        <a:xfrm rot="20700000">
          <a:off x="3899275" y="2296680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rgbClr val="CCECFF"/>
        </a:solidFill>
        <a:ln>
          <a:solidFill>
            <a:srgbClr val="58595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E8FA4-41A3-4675-9557-0BFE36BB5892}">
      <dsp:nvSpPr>
        <dsp:cNvPr id="0" name=""/>
        <dsp:cNvSpPr/>
      </dsp:nvSpPr>
      <dsp:spPr>
        <a:xfrm>
          <a:off x="4531352" y="1719632"/>
          <a:ext cx="1563624" cy="125089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They should be willing to take on the role</a:t>
          </a:r>
        </a:p>
      </dsp:txBody>
      <dsp:txXfrm>
        <a:off x="4567990" y="1756270"/>
        <a:ext cx="1490348" cy="1177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F36F5-DDB8-4F16-971D-7085D844BAD5}">
      <dsp:nvSpPr>
        <dsp:cNvPr id="0" name=""/>
        <dsp:cNvSpPr/>
      </dsp:nvSpPr>
      <dsp:spPr>
        <a:xfrm>
          <a:off x="0" y="277524"/>
          <a:ext cx="6096000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3117" tIns="354076" rIns="47311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Decisions are made on their own or with others – most flexible option</a:t>
          </a:r>
        </a:p>
      </dsp:txBody>
      <dsp:txXfrm>
        <a:off x="0" y="277524"/>
        <a:ext cx="6096000" cy="937125"/>
      </dsp:txXfrm>
    </dsp:sp>
    <dsp:sp modelId="{4BFC8000-0B6B-4CA0-A91F-46C1DB9A6330}">
      <dsp:nvSpPr>
        <dsp:cNvPr id="0" name=""/>
        <dsp:cNvSpPr/>
      </dsp:nvSpPr>
      <dsp:spPr>
        <a:xfrm>
          <a:off x="304800" y="29715"/>
          <a:ext cx="4267200" cy="50184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Jointly &amp; Severally</a:t>
          </a:r>
        </a:p>
      </dsp:txBody>
      <dsp:txXfrm>
        <a:off x="329298" y="54213"/>
        <a:ext cx="4218204" cy="452844"/>
      </dsp:txXfrm>
    </dsp:sp>
    <dsp:sp modelId="{B8A5BE99-7B81-4149-8AC3-D482889B4353}">
      <dsp:nvSpPr>
        <dsp:cNvPr id="0" name=""/>
        <dsp:cNvSpPr/>
      </dsp:nvSpPr>
      <dsp:spPr>
        <a:xfrm>
          <a:off x="0" y="1560479"/>
          <a:ext cx="6096000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3117" tIns="354076" rIns="47311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Decisions have to be made by both Attorneys (you must appoint a substitute Attorney in case something happens to one of them)</a:t>
          </a:r>
        </a:p>
      </dsp:txBody>
      <dsp:txXfrm>
        <a:off x="0" y="1560479"/>
        <a:ext cx="6096000" cy="1151325"/>
      </dsp:txXfrm>
    </dsp:sp>
    <dsp:sp modelId="{68A90A8C-7C9A-4B5B-B1AC-63AB277BC50F}">
      <dsp:nvSpPr>
        <dsp:cNvPr id="0" name=""/>
        <dsp:cNvSpPr/>
      </dsp:nvSpPr>
      <dsp:spPr>
        <a:xfrm>
          <a:off x="304800" y="1309560"/>
          <a:ext cx="4267200" cy="50184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Jointly</a:t>
          </a:r>
        </a:p>
      </dsp:txBody>
      <dsp:txXfrm>
        <a:off x="329298" y="1334058"/>
        <a:ext cx="4218204" cy="452844"/>
      </dsp:txXfrm>
    </dsp:sp>
    <dsp:sp modelId="{36CFF168-0C70-44CE-A583-68ACB406027E}">
      <dsp:nvSpPr>
        <dsp:cNvPr id="0" name=""/>
        <dsp:cNvSpPr/>
      </dsp:nvSpPr>
      <dsp:spPr>
        <a:xfrm>
          <a:off x="0" y="3054525"/>
          <a:ext cx="6096000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3117" tIns="354076" rIns="47311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Big decisions like selling a home or stopping life sustaining treatment can be made by both jointly, but everything else jointly and severally giving flexibility to act in an emergency</a:t>
          </a:r>
        </a:p>
      </dsp:txBody>
      <dsp:txXfrm>
        <a:off x="0" y="3054525"/>
        <a:ext cx="6096000" cy="1151325"/>
      </dsp:txXfrm>
    </dsp:sp>
    <dsp:sp modelId="{CC803514-F084-4C31-9DA5-C9BFBA9CCF8F}">
      <dsp:nvSpPr>
        <dsp:cNvPr id="0" name=""/>
        <dsp:cNvSpPr/>
      </dsp:nvSpPr>
      <dsp:spPr>
        <a:xfrm>
          <a:off x="304800" y="2803605"/>
          <a:ext cx="4772265" cy="50184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Jointly for some decisions and jointly and severally for others</a:t>
          </a:r>
        </a:p>
      </dsp:txBody>
      <dsp:txXfrm>
        <a:off x="329298" y="2828103"/>
        <a:ext cx="4723269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D317A-081D-4CB9-B115-256594273937}">
      <dsp:nvSpPr>
        <dsp:cNvPr id="0" name=""/>
        <dsp:cNvSpPr/>
      </dsp:nvSpPr>
      <dsp:spPr>
        <a:xfrm>
          <a:off x="128900" y="4698"/>
          <a:ext cx="4213913" cy="11448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Property &amp;Financial Affairs LPA - When do you want your Attorneys to be able to make decisions?</a:t>
          </a:r>
        </a:p>
      </dsp:txBody>
      <dsp:txXfrm>
        <a:off x="162432" y="38230"/>
        <a:ext cx="4146849" cy="1077805"/>
      </dsp:txXfrm>
    </dsp:sp>
    <dsp:sp modelId="{CD784240-2B5E-49A9-830D-8DA1C0DDBC34}">
      <dsp:nvSpPr>
        <dsp:cNvPr id="0" name=""/>
        <dsp:cNvSpPr/>
      </dsp:nvSpPr>
      <dsp:spPr>
        <a:xfrm>
          <a:off x="6410178" y="2305875"/>
          <a:ext cx="2099221" cy="13789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Whilst you have capacity your Attorneys can only make decisions if you allow them to or can act with your consent, useful if you have a physical but not a mental impairment</a:t>
          </a:r>
          <a:endParaRPr lang="en-GB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50565" y="2346262"/>
        <a:ext cx="2018447" cy="1298141"/>
      </dsp:txXfrm>
    </dsp:sp>
    <dsp:sp modelId="{66502B8D-60FA-41F0-B13A-4AD006F7FC08}">
      <dsp:nvSpPr>
        <dsp:cNvPr id="0" name=""/>
        <dsp:cNvSpPr/>
      </dsp:nvSpPr>
      <dsp:spPr>
        <a:xfrm>
          <a:off x="3944344" y="2851091"/>
          <a:ext cx="510795" cy="510795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684B60-29A8-474F-85DB-22B5C2CB86C5}">
      <dsp:nvSpPr>
        <dsp:cNvPr id="0" name=""/>
        <dsp:cNvSpPr/>
      </dsp:nvSpPr>
      <dsp:spPr>
        <a:xfrm rot="240000">
          <a:off x="2740049" y="2597716"/>
          <a:ext cx="3065707" cy="214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D36E2C-6490-4344-BF09-25CB48535E98}">
      <dsp:nvSpPr>
        <dsp:cNvPr id="0" name=""/>
        <dsp:cNvSpPr/>
      </dsp:nvSpPr>
      <dsp:spPr>
        <a:xfrm>
          <a:off x="359927" y="2206420"/>
          <a:ext cx="1593911" cy="1564018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Your Attorney may have to prove you do not have capacity each time they use the LPA</a:t>
          </a:r>
          <a:endParaRPr lang="en-GB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276" y="2282769"/>
        <a:ext cx="1441213" cy="1411320"/>
      </dsp:txXfrm>
    </dsp:sp>
    <dsp:sp modelId="{125F0292-0BD2-46FA-8733-7C3C7DA45018}">
      <dsp:nvSpPr>
        <dsp:cNvPr id="0" name=""/>
        <dsp:cNvSpPr/>
      </dsp:nvSpPr>
      <dsp:spPr>
        <a:xfrm rot="240000">
          <a:off x="2765473" y="1667204"/>
          <a:ext cx="1184593" cy="87773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Only when I do not have metal capacity</a:t>
          </a:r>
        </a:p>
      </dsp:txBody>
      <dsp:txXfrm>
        <a:off x="2808320" y="1710051"/>
        <a:ext cx="1098899" cy="792036"/>
      </dsp:txXfrm>
    </dsp:sp>
    <dsp:sp modelId="{6D3DA41B-038A-4A1E-B419-34FD06BD2A0E}">
      <dsp:nvSpPr>
        <dsp:cNvPr id="0" name=""/>
        <dsp:cNvSpPr/>
      </dsp:nvSpPr>
      <dsp:spPr>
        <a:xfrm rot="240000">
          <a:off x="4731127" y="1160903"/>
          <a:ext cx="1141725" cy="149076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As soon as my is registered  LPA (and also when I don’t have mental capacity)</a:t>
          </a:r>
        </a:p>
      </dsp:txBody>
      <dsp:txXfrm>
        <a:off x="4786861" y="1216637"/>
        <a:ext cx="1030257" cy="1379292"/>
      </dsp:txXfrm>
    </dsp:sp>
    <dsp:sp modelId="{CC81A437-E72C-484D-826B-46BB84A02EA7}">
      <dsp:nvSpPr>
        <dsp:cNvPr id="0" name=""/>
        <dsp:cNvSpPr/>
      </dsp:nvSpPr>
      <dsp:spPr>
        <a:xfrm rot="240000">
          <a:off x="4048185" y="1860418"/>
          <a:ext cx="516420" cy="469103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Or</a:t>
          </a:r>
        </a:p>
      </dsp:txBody>
      <dsp:txXfrm>
        <a:off x="4071085" y="1883318"/>
        <a:ext cx="470620" cy="4233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98201-5BFF-4259-A2B0-D7E183028B85}">
      <dsp:nvSpPr>
        <dsp:cNvPr id="0" name=""/>
        <dsp:cNvSpPr/>
      </dsp:nvSpPr>
      <dsp:spPr>
        <a:xfrm>
          <a:off x="2301656" y="324934"/>
          <a:ext cx="3519927" cy="3519927"/>
        </a:xfrm>
        <a:prstGeom prst="blockArc">
          <a:avLst>
            <a:gd name="adj1" fmla="val 13114286"/>
            <a:gd name="adj2" fmla="val 16200000"/>
            <a:gd name="adj3" fmla="val 3901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41047-30A3-4BE1-8B28-FCDA377CE8EA}">
      <dsp:nvSpPr>
        <dsp:cNvPr id="0" name=""/>
        <dsp:cNvSpPr/>
      </dsp:nvSpPr>
      <dsp:spPr>
        <a:xfrm>
          <a:off x="2319311" y="302414"/>
          <a:ext cx="3519927" cy="3519927"/>
        </a:xfrm>
        <a:prstGeom prst="blockArc">
          <a:avLst>
            <a:gd name="adj1" fmla="val 10346784"/>
            <a:gd name="adj2" fmla="val 13057278"/>
            <a:gd name="adj3" fmla="val 3901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A94ED-7A06-4D6D-9F92-2135B9A72D03}">
      <dsp:nvSpPr>
        <dsp:cNvPr id="0" name=""/>
        <dsp:cNvSpPr/>
      </dsp:nvSpPr>
      <dsp:spPr>
        <a:xfrm>
          <a:off x="2323384" y="335586"/>
          <a:ext cx="3519927" cy="3519927"/>
        </a:xfrm>
        <a:prstGeom prst="blockArc">
          <a:avLst>
            <a:gd name="adj1" fmla="val 6991064"/>
            <a:gd name="adj2" fmla="val 10413365"/>
            <a:gd name="adj3" fmla="val 3901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A6280-EFD6-4F8C-BC47-C65EAF7E46CC}">
      <dsp:nvSpPr>
        <dsp:cNvPr id="0" name=""/>
        <dsp:cNvSpPr/>
      </dsp:nvSpPr>
      <dsp:spPr>
        <a:xfrm>
          <a:off x="2301656" y="324934"/>
          <a:ext cx="3519927" cy="3519927"/>
        </a:xfrm>
        <a:prstGeom prst="blockArc">
          <a:avLst>
            <a:gd name="adj1" fmla="val 3857143"/>
            <a:gd name="adj2" fmla="val 6942857"/>
            <a:gd name="adj3" fmla="val 3901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AAD41-83C6-4091-B8D4-203E5453FEFD}">
      <dsp:nvSpPr>
        <dsp:cNvPr id="0" name=""/>
        <dsp:cNvSpPr/>
      </dsp:nvSpPr>
      <dsp:spPr>
        <a:xfrm>
          <a:off x="2301656" y="324934"/>
          <a:ext cx="3519927" cy="3519927"/>
        </a:xfrm>
        <a:prstGeom prst="blockArc">
          <a:avLst>
            <a:gd name="adj1" fmla="val 771429"/>
            <a:gd name="adj2" fmla="val 3857143"/>
            <a:gd name="adj3" fmla="val 3901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9C179-BC6D-4377-BC15-3FB57EF1078F}">
      <dsp:nvSpPr>
        <dsp:cNvPr id="0" name=""/>
        <dsp:cNvSpPr/>
      </dsp:nvSpPr>
      <dsp:spPr>
        <a:xfrm>
          <a:off x="2301656" y="324934"/>
          <a:ext cx="3519927" cy="3519927"/>
        </a:xfrm>
        <a:prstGeom prst="blockArc">
          <a:avLst>
            <a:gd name="adj1" fmla="val 19285714"/>
            <a:gd name="adj2" fmla="val 771429"/>
            <a:gd name="adj3" fmla="val 3901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DBB05-CF87-4265-A5B2-914E3AAC72CF}">
      <dsp:nvSpPr>
        <dsp:cNvPr id="0" name=""/>
        <dsp:cNvSpPr/>
      </dsp:nvSpPr>
      <dsp:spPr>
        <a:xfrm>
          <a:off x="2301656" y="324934"/>
          <a:ext cx="3519927" cy="3519927"/>
        </a:xfrm>
        <a:prstGeom prst="blockArc">
          <a:avLst>
            <a:gd name="adj1" fmla="val 16200000"/>
            <a:gd name="adj2" fmla="val 19285714"/>
            <a:gd name="adj3" fmla="val 3901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5D422-80BF-4DFA-A9A0-140F28D4C1D2}">
      <dsp:nvSpPr>
        <dsp:cNvPr id="0" name=""/>
        <dsp:cNvSpPr/>
      </dsp:nvSpPr>
      <dsp:spPr>
        <a:xfrm>
          <a:off x="3380508" y="1403786"/>
          <a:ext cx="1362223" cy="136222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You can add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</a:rPr>
            <a:t>Preferences</a:t>
          </a:r>
          <a:r>
            <a:rPr lang="en-GB" sz="1400" b="1" kern="1200" dirty="0"/>
            <a:t> and/or </a:t>
          </a:r>
          <a:r>
            <a:rPr lang="en-GB" sz="1400" b="1" kern="1200" dirty="0">
              <a:solidFill>
                <a:schemeClr val="accent2"/>
              </a:solidFill>
            </a:rPr>
            <a:t>instructions</a:t>
          </a:r>
        </a:p>
      </dsp:txBody>
      <dsp:txXfrm>
        <a:off x="3580001" y="1603279"/>
        <a:ext cx="963237" cy="963237"/>
      </dsp:txXfrm>
    </dsp:sp>
    <dsp:sp modelId="{E4E07ECD-06FB-432F-A7DF-838003B0AC1A}">
      <dsp:nvSpPr>
        <dsp:cNvPr id="0" name=""/>
        <dsp:cNvSpPr/>
      </dsp:nvSpPr>
      <dsp:spPr>
        <a:xfrm>
          <a:off x="3430308" y="-250284"/>
          <a:ext cx="1262623" cy="121909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accent2"/>
              </a:solidFill>
            </a:rPr>
            <a:t>A doctor must confirm in writing I no longer have capacity</a:t>
          </a:r>
        </a:p>
      </dsp:txBody>
      <dsp:txXfrm>
        <a:off x="3615215" y="-71752"/>
        <a:ext cx="892809" cy="862029"/>
      </dsp:txXfrm>
    </dsp:sp>
    <dsp:sp modelId="{941818F5-C662-4772-9FF3-FE6E490E920B}">
      <dsp:nvSpPr>
        <dsp:cNvPr id="0" name=""/>
        <dsp:cNvSpPr/>
      </dsp:nvSpPr>
      <dsp:spPr>
        <a:xfrm>
          <a:off x="4726051" y="337329"/>
          <a:ext cx="1369450" cy="134330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accent2"/>
              </a:solidFill>
            </a:rPr>
            <a:t>A</a:t>
          </a:r>
          <a:r>
            <a:rPr lang="en-GB" sz="1600" b="1" kern="1200" dirty="0">
              <a:solidFill>
                <a:schemeClr val="accent2"/>
              </a:solidFill>
            </a:rPr>
            <a:t> </a:t>
          </a:r>
          <a:r>
            <a:rPr lang="en-GB" sz="1200" b="1" kern="1200" dirty="0">
              <a:solidFill>
                <a:schemeClr val="accent2"/>
              </a:solidFill>
            </a:rPr>
            <a:t>financial Advisor must be consulted before making investments  &gt;£10K</a:t>
          </a:r>
        </a:p>
      </dsp:txBody>
      <dsp:txXfrm>
        <a:off x="4926602" y="534051"/>
        <a:ext cx="968348" cy="949859"/>
      </dsp:txXfrm>
    </dsp:sp>
    <dsp:sp modelId="{31B713F1-456F-4B40-A4FC-C4DAD34F850A}">
      <dsp:nvSpPr>
        <dsp:cNvPr id="0" name=""/>
        <dsp:cNvSpPr/>
      </dsp:nvSpPr>
      <dsp:spPr>
        <a:xfrm>
          <a:off x="4999291" y="1736117"/>
          <a:ext cx="1489398" cy="146554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accent2"/>
              </a:solidFill>
            </a:rPr>
            <a:t>My Attorneys must not sell my home unless in my Doctors opinion I cannot live independently</a:t>
          </a:r>
        </a:p>
      </dsp:txBody>
      <dsp:txXfrm>
        <a:off x="5217408" y="1950740"/>
        <a:ext cx="1053164" cy="1036294"/>
      </dsp:txXfrm>
    </dsp:sp>
    <dsp:sp modelId="{9735BDC0-C198-4AD7-8B0C-3752575F4462}">
      <dsp:nvSpPr>
        <dsp:cNvPr id="0" name=""/>
        <dsp:cNvSpPr/>
      </dsp:nvSpPr>
      <dsp:spPr>
        <a:xfrm>
          <a:off x="4232823" y="2998441"/>
          <a:ext cx="1155043" cy="128240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accent2"/>
              </a:solidFill>
            </a:rPr>
            <a:t>Charity payments already set up must continue</a:t>
          </a:r>
        </a:p>
      </dsp:txBody>
      <dsp:txXfrm>
        <a:off x="4401975" y="3186244"/>
        <a:ext cx="816739" cy="906794"/>
      </dsp:txXfrm>
    </dsp:sp>
    <dsp:sp modelId="{8058D47D-1F11-4E93-841F-7361C0B34C11}">
      <dsp:nvSpPr>
        <dsp:cNvPr id="0" name=""/>
        <dsp:cNvSpPr/>
      </dsp:nvSpPr>
      <dsp:spPr>
        <a:xfrm>
          <a:off x="2512274" y="2794037"/>
          <a:ext cx="1601240" cy="169120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rgbClr val="FFFF00"/>
              </a:solidFill>
            </a:rPr>
            <a:t>I would like  my Attorneys to consult with a doctor if they do not think I have capacity to make decisions about my house</a:t>
          </a:r>
        </a:p>
      </dsp:txBody>
      <dsp:txXfrm>
        <a:off x="2746770" y="3041709"/>
        <a:ext cx="1132248" cy="1195865"/>
      </dsp:txXfrm>
    </dsp:sp>
    <dsp:sp modelId="{129FFA44-91D6-4DE5-8DA3-2D7125474653}">
      <dsp:nvSpPr>
        <dsp:cNvPr id="0" name=""/>
        <dsp:cNvSpPr/>
      </dsp:nvSpPr>
      <dsp:spPr>
        <a:xfrm>
          <a:off x="1730274" y="1600570"/>
          <a:ext cx="1276678" cy="137729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FFFF00"/>
              </a:solidFill>
            </a:rPr>
            <a:t>I would like my investments to be made in ethical funds</a:t>
          </a:r>
        </a:p>
      </dsp:txBody>
      <dsp:txXfrm>
        <a:off x="1917239" y="1802271"/>
        <a:ext cx="902748" cy="973896"/>
      </dsp:txXfrm>
    </dsp:sp>
    <dsp:sp modelId="{3DA80149-8BF8-4CAF-82BF-765F7D48A48F}">
      <dsp:nvSpPr>
        <dsp:cNvPr id="0" name=""/>
        <dsp:cNvSpPr/>
      </dsp:nvSpPr>
      <dsp:spPr>
        <a:xfrm>
          <a:off x="2080918" y="377693"/>
          <a:ext cx="1263090" cy="126257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FFFF00"/>
              </a:solidFill>
            </a:rPr>
            <a:t>I would like my current account to maintain a balance of £2K</a:t>
          </a:r>
        </a:p>
      </dsp:txBody>
      <dsp:txXfrm>
        <a:off x="2265893" y="562593"/>
        <a:ext cx="893140" cy="8927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F10BC-6C00-4ADD-BEF8-79E7A0C3CAD2}">
      <dsp:nvSpPr>
        <dsp:cNvPr id="0" name=""/>
        <dsp:cNvSpPr/>
      </dsp:nvSpPr>
      <dsp:spPr>
        <a:xfrm>
          <a:off x="3291839" y="530"/>
          <a:ext cx="4937760" cy="20708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I give my attorneys the authority to consent or refuse life sustaining treatment</a:t>
          </a:r>
        </a:p>
      </dsp:txBody>
      <dsp:txXfrm>
        <a:off x="3291839" y="259380"/>
        <a:ext cx="4161209" cy="1553103"/>
      </dsp:txXfrm>
    </dsp:sp>
    <dsp:sp modelId="{4E2D49F5-50E5-43E3-8163-6CA476039C05}">
      <dsp:nvSpPr>
        <dsp:cNvPr id="0" name=""/>
        <dsp:cNvSpPr/>
      </dsp:nvSpPr>
      <dsp:spPr>
        <a:xfrm>
          <a:off x="0" y="530"/>
          <a:ext cx="3291840" cy="207080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Health</a:t>
          </a:r>
          <a:r>
            <a:rPr lang="en-GB" sz="3600" kern="1200" baseline="0" dirty="0"/>
            <a:t> and Welfare LPA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baseline="0" dirty="0"/>
            <a:t>Option 1</a:t>
          </a:r>
          <a:endParaRPr lang="en-GB" sz="3600" kern="1200" dirty="0"/>
        </a:p>
      </dsp:txBody>
      <dsp:txXfrm>
        <a:off x="101088" y="101618"/>
        <a:ext cx="3089664" cy="1868627"/>
      </dsp:txXfrm>
    </dsp:sp>
    <dsp:sp modelId="{C1A12E19-77D0-4E53-A4D1-253F571C8F3C}">
      <dsp:nvSpPr>
        <dsp:cNvPr id="0" name=""/>
        <dsp:cNvSpPr/>
      </dsp:nvSpPr>
      <dsp:spPr>
        <a:xfrm>
          <a:off x="3291839" y="2278415"/>
          <a:ext cx="4937760" cy="20708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I </a:t>
          </a:r>
          <a:r>
            <a:rPr lang="en-GB" sz="2700" b="1" kern="1200" dirty="0"/>
            <a:t>do not</a:t>
          </a:r>
          <a:r>
            <a:rPr lang="en-GB" sz="2700" b="0" kern="1200" dirty="0"/>
            <a:t> give my Attorneys the authority to consent or refuse life sustaining treatment</a:t>
          </a:r>
          <a:endParaRPr lang="en-GB" sz="2700" kern="1200" dirty="0"/>
        </a:p>
      </dsp:txBody>
      <dsp:txXfrm>
        <a:off x="3291839" y="2537265"/>
        <a:ext cx="4161209" cy="1553103"/>
      </dsp:txXfrm>
    </dsp:sp>
    <dsp:sp modelId="{150320F0-5D32-40F1-A01C-892A197A507A}">
      <dsp:nvSpPr>
        <dsp:cNvPr id="0" name=""/>
        <dsp:cNvSpPr/>
      </dsp:nvSpPr>
      <dsp:spPr>
        <a:xfrm>
          <a:off x="0" y="2278270"/>
          <a:ext cx="3291840" cy="207080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Health and Welfare LPA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Option 2</a:t>
          </a:r>
        </a:p>
      </dsp:txBody>
      <dsp:txXfrm>
        <a:off x="101088" y="2379358"/>
        <a:ext cx="3089664" cy="18686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4FACA-0148-42EB-815B-5960343E70D5}">
      <dsp:nvSpPr>
        <dsp:cNvPr id="0" name=""/>
        <dsp:cNvSpPr/>
      </dsp:nvSpPr>
      <dsp:spPr>
        <a:xfrm>
          <a:off x="4018" y="1488953"/>
          <a:ext cx="1245691" cy="154805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baseline="0" dirty="0"/>
            <a:t>We will take your instructions </a:t>
          </a:r>
          <a:endParaRPr lang="en-GB" sz="1600" b="1" kern="1200" dirty="0"/>
        </a:p>
      </dsp:txBody>
      <dsp:txXfrm>
        <a:off x="40503" y="1525438"/>
        <a:ext cx="1172721" cy="1475085"/>
      </dsp:txXfrm>
    </dsp:sp>
    <dsp:sp modelId="{08FBDF60-33E6-45C8-A405-39827407B8F8}">
      <dsp:nvSpPr>
        <dsp:cNvPr id="0" name=""/>
        <dsp:cNvSpPr/>
      </dsp:nvSpPr>
      <dsp:spPr>
        <a:xfrm>
          <a:off x="1374278" y="2108515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rgbClr val="5859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1374278" y="2170301"/>
        <a:ext cx="184860" cy="185359"/>
      </dsp:txXfrm>
    </dsp:sp>
    <dsp:sp modelId="{0FFF416C-36F7-4496-ACE8-4DB4C310268A}">
      <dsp:nvSpPr>
        <dsp:cNvPr id="0" name=""/>
        <dsp:cNvSpPr/>
      </dsp:nvSpPr>
      <dsp:spPr>
        <a:xfrm>
          <a:off x="1747986" y="1488953"/>
          <a:ext cx="1245691" cy="154805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baseline="0" dirty="0"/>
            <a:t>Give advice where necessary.</a:t>
          </a:r>
          <a:endParaRPr lang="en-GB" sz="1600" b="1" kern="1200" dirty="0"/>
        </a:p>
      </dsp:txBody>
      <dsp:txXfrm>
        <a:off x="1784471" y="1525438"/>
        <a:ext cx="1172721" cy="1475085"/>
      </dsp:txXfrm>
    </dsp:sp>
    <dsp:sp modelId="{D46978C5-336A-4740-8EFC-314853651B12}">
      <dsp:nvSpPr>
        <dsp:cNvPr id="0" name=""/>
        <dsp:cNvSpPr/>
      </dsp:nvSpPr>
      <dsp:spPr>
        <a:xfrm>
          <a:off x="3118246" y="2108515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rgbClr val="5859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118246" y="2170301"/>
        <a:ext cx="184860" cy="185359"/>
      </dsp:txXfrm>
    </dsp:sp>
    <dsp:sp modelId="{748BECE4-EC00-410E-9D0F-8D6758B4AEA7}">
      <dsp:nvSpPr>
        <dsp:cNvPr id="0" name=""/>
        <dsp:cNvSpPr/>
      </dsp:nvSpPr>
      <dsp:spPr>
        <a:xfrm>
          <a:off x="3491954" y="1488953"/>
          <a:ext cx="1245691" cy="154805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baseline="0" dirty="0"/>
            <a:t>Draft LPA’s in accordance with your instructions</a:t>
          </a:r>
          <a:endParaRPr lang="en-GB" sz="1600" b="1" kern="1200" dirty="0"/>
        </a:p>
      </dsp:txBody>
      <dsp:txXfrm>
        <a:off x="3528439" y="1525438"/>
        <a:ext cx="1172721" cy="1475085"/>
      </dsp:txXfrm>
    </dsp:sp>
    <dsp:sp modelId="{373424DF-31B1-403E-BF3E-D5D7C07449A9}">
      <dsp:nvSpPr>
        <dsp:cNvPr id="0" name=""/>
        <dsp:cNvSpPr/>
      </dsp:nvSpPr>
      <dsp:spPr>
        <a:xfrm>
          <a:off x="4862214" y="2108515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rgbClr val="5859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4862214" y="2170301"/>
        <a:ext cx="184860" cy="185359"/>
      </dsp:txXfrm>
    </dsp:sp>
    <dsp:sp modelId="{B4CBFE1F-8BEC-42EA-BCF3-6826D5246591}">
      <dsp:nvSpPr>
        <dsp:cNvPr id="0" name=""/>
        <dsp:cNvSpPr/>
      </dsp:nvSpPr>
      <dsp:spPr>
        <a:xfrm>
          <a:off x="5235922" y="1488953"/>
          <a:ext cx="1245691" cy="154805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baseline="0" dirty="0"/>
            <a:t>Send your final LPA’s for signing and send you signing instructions</a:t>
          </a:r>
          <a:endParaRPr lang="en-GB" sz="1600" b="1" kern="1200" dirty="0"/>
        </a:p>
      </dsp:txBody>
      <dsp:txXfrm>
        <a:off x="5272407" y="1525438"/>
        <a:ext cx="1172721" cy="1475085"/>
      </dsp:txXfrm>
    </dsp:sp>
    <dsp:sp modelId="{B7CE1743-E2F6-4891-9A3A-CB1CF88F564C}">
      <dsp:nvSpPr>
        <dsp:cNvPr id="0" name=""/>
        <dsp:cNvSpPr/>
      </dsp:nvSpPr>
      <dsp:spPr>
        <a:xfrm>
          <a:off x="6606182" y="2108515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rgbClr val="5859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6606182" y="2170301"/>
        <a:ext cx="184860" cy="185359"/>
      </dsp:txXfrm>
    </dsp:sp>
    <dsp:sp modelId="{4D1EE2EA-A7FC-4899-9484-0EED10EACBFF}">
      <dsp:nvSpPr>
        <dsp:cNvPr id="0" name=""/>
        <dsp:cNvSpPr/>
      </dsp:nvSpPr>
      <dsp:spPr>
        <a:xfrm>
          <a:off x="6979890" y="1488953"/>
          <a:ext cx="1245691" cy="154805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baseline="0" dirty="0"/>
            <a:t>We offer a free safe storage facility for   your LPA </a:t>
          </a:r>
          <a:endParaRPr lang="en-GB" sz="1600" b="1" kern="1200" dirty="0"/>
        </a:p>
      </dsp:txBody>
      <dsp:txXfrm>
        <a:off x="7016375" y="1525438"/>
        <a:ext cx="1172721" cy="1475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1B0FB-422D-4D20-BBD8-AD64E1F38C9E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A421A-BAEA-4291-B499-60D526F46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78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BEA2-D06D-46BE-A8FA-7812A2F49453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1292-14AE-47F7-8514-31D8D19F3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3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56546" indent="-2909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63917" indent="-2327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29484" indent="-2327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95050" indent="-2327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E7783F-EDB5-4E65-9E86-7D64E9FA8386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can make your LPA less useful as your Attorney may have to prove you do not have capacity each time they use the LPA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Whilst you have capacity your Attorneys can only make decisions if you allow them to or can act with your consent, useful if you have a physical but not a mental impairment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01292-14AE-47F7-8514-31D8D19F384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05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675"/>
            <a:ext cx="91440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NewLaw logo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052513"/>
            <a:ext cx="449103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24050" y="2924175"/>
            <a:ext cx="5106988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en-GB" sz="2400" kern="1200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pPr algn="ctr" eaLnBrk="1" hangingPunct="1">
              <a:defRPr/>
            </a:pPr>
            <a:r>
              <a:rPr lang="ja-JP" altLang="en-GB" i="1">
                <a:solidFill>
                  <a:srgbClr val="58595B"/>
                </a:solidFill>
                <a:ea typeface="ＭＳ Ｐゴシック" pitchFamily="34" charset="-128"/>
              </a:rPr>
              <a:t>“</a:t>
            </a:r>
            <a:r>
              <a:rPr altLang="ja-JP" i="1" dirty="0">
                <a:solidFill>
                  <a:srgbClr val="58595B"/>
                </a:solidFill>
                <a:ea typeface="ＭＳ Ｐゴシック" pitchFamily="34" charset="-128"/>
              </a:rPr>
              <a:t>Our clients are at the </a:t>
            </a:r>
            <a:r>
              <a:rPr altLang="ja-JP" i="1" dirty="0">
                <a:solidFill>
                  <a:srgbClr val="00AEEF"/>
                </a:solidFill>
                <a:ea typeface="ＭＳ Ｐゴシック" pitchFamily="34" charset="-128"/>
              </a:rPr>
              <a:t>heart</a:t>
            </a:r>
            <a:r>
              <a:rPr altLang="ja-JP" i="1" dirty="0">
                <a:ea typeface="ＭＳ Ｐゴシック" pitchFamily="34" charset="-128"/>
              </a:rPr>
              <a:t> </a:t>
            </a:r>
            <a:r>
              <a:rPr altLang="ja-JP" i="1" dirty="0">
                <a:solidFill>
                  <a:srgbClr val="58595B"/>
                </a:solidFill>
                <a:ea typeface="ＭＳ Ｐゴシック" pitchFamily="34" charset="-128"/>
              </a:rPr>
              <a:t>of everything we do</a:t>
            </a:r>
            <a:r>
              <a:rPr lang="ja-JP" altLang="en-GB" i="1">
                <a:solidFill>
                  <a:srgbClr val="58595B"/>
                </a:solidFill>
                <a:ea typeface="ＭＳ Ｐゴシック" pitchFamily="34" charset="-128"/>
              </a:rPr>
              <a:t>”</a:t>
            </a:r>
            <a:endParaRPr i="1" dirty="0">
              <a:solidFill>
                <a:srgbClr val="58595B"/>
              </a:solidFill>
              <a:ea typeface="ＭＳ Ｐゴシック" pitchFamily="34" charset="-128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276600" y="5589588"/>
            <a:ext cx="4608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059AF-14C0-4C4A-B49A-88CF0AD06132}" type="datetime1">
              <a:rPr lang="en-GB" smtClean="0"/>
              <a:t>18/03/2026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229A2-D8B8-4AF8-B65C-91886BF2EB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19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w Law PP header bar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68313" y="6092825"/>
            <a:ext cx="1698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9FDF"/>
                </a:solidFill>
                <a:latin typeface="+mn-lt"/>
                <a:ea typeface="ＭＳ Ｐゴシック" charset="0"/>
                <a:cs typeface="+mn-cs"/>
              </a:rPr>
              <a:t>new-law.co.uk</a:t>
            </a:r>
          </a:p>
        </p:txBody>
      </p:sp>
      <p:pic>
        <p:nvPicPr>
          <p:cNvPr id="6" name="Picture 7" descr="New Law Logo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021388"/>
            <a:ext cx="14795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 marL="342900" indent="-342900">
              <a:buFontTx/>
              <a:buBlip>
                <a:blip r:embed="rId4"/>
              </a:buBlip>
              <a:defRPr sz="1800"/>
            </a:lvl1pPr>
            <a:lvl2pPr marL="742950" indent="-285750">
              <a:buFontTx/>
              <a:buBlip>
                <a:blip r:embed="rId4"/>
              </a:buBlip>
              <a:defRPr sz="1800"/>
            </a:lvl2pPr>
            <a:lvl3pPr marL="1143000" indent="-228600">
              <a:buFontTx/>
              <a:buBlip>
                <a:blip r:embed="rId4"/>
              </a:buBlip>
              <a:defRPr sz="1800"/>
            </a:lvl3pPr>
            <a:lvl4pPr marL="1600200" indent="-228600">
              <a:buFontTx/>
              <a:buBlip>
                <a:blip r:embed="rId4"/>
              </a:buBlip>
              <a:defRPr sz="1800"/>
            </a:lvl4pPr>
            <a:lvl5pPr marL="2057400" indent="-228600">
              <a:buFontTx/>
              <a:buBlip>
                <a:blip r:embed="rId4"/>
              </a:buBlip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EB20-390A-48A6-A2CD-9308F57ACF8D}" type="datetime1">
              <a:rPr lang="en-GB" smtClean="0"/>
              <a:t>18/03/2026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45489-FC64-4B52-BF43-094692C47F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43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8313" y="5157788"/>
            <a:ext cx="82296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2400" kern="1200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sz="1800" dirty="0">
                <a:solidFill>
                  <a:srgbClr val="009FDF"/>
                </a:solidFill>
                <a:ea typeface="ＭＳ Ｐゴシック" pitchFamily="34" charset="-128"/>
              </a:rPr>
              <a:t>T: </a:t>
            </a:r>
            <a:r>
              <a:rPr sz="1800" dirty="0">
                <a:solidFill>
                  <a:srgbClr val="58595B"/>
                </a:solidFill>
                <a:ea typeface="ＭＳ Ｐゴシック" pitchFamily="34" charset="-128"/>
              </a:rPr>
              <a:t>0333 003 1909</a:t>
            </a:r>
            <a:br>
              <a:rPr dirty="0">
                <a:solidFill>
                  <a:schemeClr val="bg2"/>
                </a:solidFill>
                <a:ea typeface="ＭＳ Ｐゴシック" pitchFamily="34" charset="-128"/>
              </a:rPr>
            </a:br>
            <a:r>
              <a:rPr sz="1800" dirty="0">
                <a:solidFill>
                  <a:srgbClr val="009FDF"/>
                </a:solidFill>
                <a:ea typeface="ＭＳ Ｐゴシック" pitchFamily="34" charset="-128"/>
              </a:rPr>
              <a:t>E: </a:t>
            </a:r>
            <a:r>
              <a:rPr sz="1800" dirty="0">
                <a:solidFill>
                  <a:srgbClr val="58595B"/>
                </a:solidFill>
                <a:ea typeface="ＭＳ Ｐゴシック" pitchFamily="34" charset="-128"/>
              </a:rPr>
              <a:t>info@new-law.co.uk </a:t>
            </a:r>
            <a:br>
              <a:rPr sz="1800" dirty="0">
                <a:solidFill>
                  <a:srgbClr val="58595B"/>
                </a:solidFill>
                <a:ea typeface="ＭＳ Ｐゴシック" pitchFamily="34" charset="-128"/>
              </a:rPr>
            </a:br>
            <a:r>
              <a:rPr sz="1800" dirty="0">
                <a:solidFill>
                  <a:srgbClr val="009FDF"/>
                </a:solidFill>
                <a:ea typeface="ＭＳ Ｐゴシック" pitchFamily="34" charset="-128"/>
              </a:rPr>
              <a:t>T: @newlawnews </a:t>
            </a:r>
            <a:br>
              <a:rPr sz="1800" dirty="0">
                <a:solidFill>
                  <a:srgbClr val="009FDF"/>
                </a:solidFill>
                <a:ea typeface="ＭＳ Ｐゴシック" pitchFamily="34" charset="-128"/>
              </a:rPr>
            </a:br>
            <a:r>
              <a:rPr sz="1800" dirty="0">
                <a:solidFill>
                  <a:srgbClr val="009FDF"/>
                </a:solidFill>
                <a:ea typeface="ＭＳ Ｐゴシック" pitchFamily="34" charset="-128"/>
              </a:rPr>
              <a:t>W: new-law.co.uk</a:t>
            </a:r>
          </a:p>
        </p:txBody>
      </p:sp>
      <p:pic>
        <p:nvPicPr>
          <p:cNvPr id="3" name="Picture 3" descr="NewLaw logo 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276475"/>
            <a:ext cx="3311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79550" y="3716338"/>
            <a:ext cx="6116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i="1" dirty="0">
                <a:solidFill>
                  <a:srgbClr val="58595B"/>
                </a:solidFill>
              </a:rPr>
              <a:t>“Our clients are at the </a:t>
            </a:r>
            <a:r>
              <a:rPr lang="en-GB" altLang="en-US" i="1" dirty="0">
                <a:solidFill>
                  <a:srgbClr val="00AEEF"/>
                </a:solidFill>
              </a:rPr>
              <a:t>heart</a:t>
            </a:r>
            <a:r>
              <a:rPr lang="en-GB" altLang="en-US" i="1" dirty="0">
                <a:solidFill>
                  <a:srgbClr val="58595B"/>
                </a:solidFill>
              </a:rPr>
              <a:t> of everything we do”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007E0-B218-4395-BAC8-8627E04EB1CA}" type="datetime1">
              <a:rPr lang="en-GB" smtClean="0"/>
              <a:t>18/03/2026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BE7E-6DAE-4F54-8F5C-C85566A82D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66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w Law PP header bar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68313" y="6092825"/>
            <a:ext cx="1698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9FDF"/>
                </a:solidFill>
                <a:latin typeface="+mn-lt"/>
                <a:ea typeface="ＭＳ Ｐゴシック" charset="0"/>
                <a:cs typeface="+mn-cs"/>
              </a:rPr>
              <a:t>new-law.co.uk</a:t>
            </a:r>
          </a:p>
        </p:txBody>
      </p:sp>
      <p:pic>
        <p:nvPicPr>
          <p:cNvPr id="6" name="Picture 7" descr="New Law Logo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021388"/>
            <a:ext cx="14795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79"/>
          </a:xfrm>
        </p:spPr>
        <p:txBody>
          <a:bodyPr/>
          <a:lstStyle>
            <a:lvl1pPr marL="342900" indent="-342900">
              <a:buFontTx/>
              <a:buBlip>
                <a:blip r:embed="rId4"/>
              </a:buBlip>
              <a:defRPr sz="2400"/>
            </a:lvl1pPr>
            <a:lvl2pPr marL="742950" indent="-285750">
              <a:buFontTx/>
              <a:buBlip>
                <a:blip r:embed="rId4"/>
              </a:buBlip>
              <a:defRPr sz="2000"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 sz="1600"/>
            </a:lvl4pPr>
            <a:lvl5pPr marL="2057400" indent="-228600">
              <a:buFontTx/>
              <a:buBlip>
                <a:blip r:embed="rId4"/>
              </a:buBlip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BA1E4-D8B7-4A27-A07C-A33C302271BF}" type="datetime1">
              <a:rPr lang="en-GB" smtClean="0"/>
              <a:t>18/03/2026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216" y="646751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B1E56-9D90-4820-A781-43C0F727DA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61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68313" y="6092825"/>
            <a:ext cx="1698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9FDF"/>
                </a:solidFill>
                <a:latin typeface="+mn-lt"/>
                <a:ea typeface="ＭＳ Ｐゴシック" charset="0"/>
                <a:cs typeface="+mn-cs"/>
              </a:rPr>
              <a:t>new-law.co.uk</a:t>
            </a:r>
          </a:p>
        </p:txBody>
      </p:sp>
      <p:pic>
        <p:nvPicPr>
          <p:cNvPr id="5" name="Picture 7" descr="New Law Logo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021388"/>
            <a:ext cx="14795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New Law PP header bar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2400" kern="1200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r>
              <a:rPr dirty="0"/>
              <a:t>Click here to add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0B8C8-1E05-4D31-9DB1-329A98AE0F6A}" type="datetime1">
              <a:rPr lang="en-GB" smtClean="0"/>
              <a:t>18/03/2026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101F-1385-4612-9EDB-F12B323DA8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55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ew Law PP header bar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68313" y="6092825"/>
            <a:ext cx="1698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9FDF"/>
                </a:solidFill>
                <a:latin typeface="+mn-lt"/>
                <a:ea typeface="ＭＳ Ｐゴシック" charset="0"/>
                <a:cs typeface="+mn-cs"/>
              </a:rPr>
              <a:t>new-law.co.uk</a:t>
            </a:r>
          </a:p>
        </p:txBody>
      </p:sp>
      <p:pic>
        <p:nvPicPr>
          <p:cNvPr id="7" name="Picture 7" descr="New Law Logo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021388"/>
            <a:ext cx="14795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4"/>
              </a:buBlip>
              <a:defRPr sz="1800"/>
            </a:lvl1pPr>
            <a:lvl2pPr marL="742950" indent="-285750">
              <a:buFontTx/>
              <a:buBlip>
                <a:blip r:embed="rId4"/>
              </a:buBlip>
              <a:defRPr sz="1800"/>
            </a:lvl2pPr>
            <a:lvl3pPr marL="1143000" indent="-228600">
              <a:buFontTx/>
              <a:buBlip>
                <a:blip r:embed="rId4"/>
              </a:buBlip>
              <a:defRPr sz="1800"/>
            </a:lvl3pPr>
            <a:lvl4pPr marL="1600200" indent="-228600">
              <a:buFontTx/>
              <a:buBlip>
                <a:blip r:embed="rId4"/>
              </a:buBlip>
              <a:defRPr sz="1800"/>
            </a:lvl4pPr>
            <a:lvl5pPr marL="2057400" indent="-228600">
              <a:buFontTx/>
              <a:buBlip>
                <a:blip r:embed="rId4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4"/>
              </a:buBlip>
              <a:defRPr sz="1800"/>
            </a:lvl1pPr>
            <a:lvl2pPr marL="742950" indent="-285750">
              <a:buFontTx/>
              <a:buBlip>
                <a:blip r:embed="rId4"/>
              </a:buBlip>
              <a:defRPr sz="1800"/>
            </a:lvl2pPr>
            <a:lvl3pPr marL="1143000" indent="-228600">
              <a:buFontTx/>
              <a:buBlip>
                <a:blip r:embed="rId4"/>
              </a:buBlip>
              <a:defRPr sz="1800"/>
            </a:lvl3pPr>
            <a:lvl4pPr marL="1600200" indent="-228600">
              <a:buFontTx/>
              <a:buBlip>
                <a:blip r:embed="rId4"/>
              </a:buBlip>
              <a:defRPr sz="1800"/>
            </a:lvl4pPr>
            <a:lvl5pPr marL="2057400" indent="-228600">
              <a:buFontTx/>
              <a:buBlip>
                <a:blip r:embed="rId4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8515-9AA1-40EB-87DF-BB8D320510F5}" type="datetime1">
              <a:rPr lang="en-GB" smtClean="0"/>
              <a:t>18/03/2026</a:t>
            </a:fld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4D1E-B78B-4300-B668-56E028FE95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07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New Law PP header bar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8313" y="6092825"/>
            <a:ext cx="1698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9FDF"/>
                </a:solidFill>
                <a:latin typeface="+mn-lt"/>
                <a:ea typeface="ＭＳ Ｐゴシック" charset="0"/>
                <a:cs typeface="+mn-cs"/>
              </a:rPr>
              <a:t>new-law.co.uk</a:t>
            </a:r>
          </a:p>
        </p:txBody>
      </p:sp>
      <p:pic>
        <p:nvPicPr>
          <p:cNvPr id="9" name="Picture 7" descr="New Law Logo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021388"/>
            <a:ext cx="14795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4"/>
              </a:buBlip>
              <a:defRPr sz="1800"/>
            </a:lvl1pPr>
            <a:lvl2pPr marL="742950" indent="-285750">
              <a:buFontTx/>
              <a:buBlip>
                <a:blip r:embed="rId4"/>
              </a:buBlip>
              <a:defRPr sz="1800"/>
            </a:lvl2pPr>
            <a:lvl3pPr marL="1143000" indent="-228600">
              <a:buFontTx/>
              <a:buBlip>
                <a:blip r:embed="rId4"/>
              </a:buBlip>
              <a:defRPr sz="1800"/>
            </a:lvl3pPr>
            <a:lvl4pPr marL="1600200" indent="-228600">
              <a:buFontTx/>
              <a:buBlip>
                <a:blip r:embed="rId4"/>
              </a:buBlip>
              <a:defRPr sz="1800"/>
            </a:lvl4pPr>
            <a:lvl5pPr marL="2057400" indent="-228600">
              <a:buFontTx/>
              <a:buBlip>
                <a:blip r:embed="rId4"/>
              </a:buBlip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4"/>
              </a:buBlip>
              <a:defRPr sz="1800"/>
            </a:lvl1pPr>
            <a:lvl2pPr marL="742950" indent="-285750">
              <a:buFontTx/>
              <a:buBlip>
                <a:blip r:embed="rId4"/>
              </a:buBlip>
              <a:defRPr sz="1800"/>
            </a:lvl2pPr>
            <a:lvl3pPr marL="1143000" indent="-228600">
              <a:buFontTx/>
              <a:buBlip>
                <a:blip r:embed="rId4"/>
              </a:buBlip>
              <a:defRPr sz="1800"/>
            </a:lvl3pPr>
            <a:lvl4pPr marL="1600200" indent="-228600">
              <a:buFontTx/>
              <a:buBlip>
                <a:blip r:embed="rId4"/>
              </a:buBlip>
              <a:defRPr sz="1800"/>
            </a:lvl4pPr>
            <a:lvl5pPr marL="2057400" indent="-228600">
              <a:buFontTx/>
              <a:buBlip>
                <a:blip r:embed="rId4"/>
              </a:buBlip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3AC8-F6E8-44BD-A6AA-28F288788C8F}" type="datetime1">
              <a:rPr lang="en-GB" smtClean="0"/>
              <a:t>18/03/2026</a:t>
            </a:fld>
            <a:endParaRPr lang="en-GB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80A23-1E4C-42CD-B3F3-FE0F088152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25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Law PP header bar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68313" y="6092825"/>
            <a:ext cx="1698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9FDF"/>
                </a:solidFill>
                <a:latin typeface="+mn-lt"/>
                <a:ea typeface="ＭＳ Ｐゴシック" charset="0"/>
                <a:cs typeface="+mn-cs"/>
              </a:rPr>
              <a:t>new-law.co.uk</a:t>
            </a:r>
          </a:p>
        </p:txBody>
      </p:sp>
      <p:pic>
        <p:nvPicPr>
          <p:cNvPr id="5" name="Picture 8" descr="New Law Logo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021388"/>
            <a:ext cx="14795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D072-24C5-41CD-BD49-BCEFE6FCC694}" type="datetime1">
              <a:rPr lang="en-GB" smtClean="0"/>
              <a:t>18/03/2026</a:t>
            </a:fld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422F8-DEBD-4A6A-B161-E52E9B2B4D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9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468313" y="6092825"/>
            <a:ext cx="1698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9FDF"/>
                </a:solidFill>
                <a:latin typeface="+mn-lt"/>
                <a:ea typeface="ＭＳ Ｐゴシック" charset="0"/>
                <a:cs typeface="+mn-cs"/>
              </a:rPr>
              <a:t>new-law.co.uk</a:t>
            </a:r>
          </a:p>
        </p:txBody>
      </p:sp>
      <p:pic>
        <p:nvPicPr>
          <p:cNvPr id="3" name="Picture 7" descr="New Law Logo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021388"/>
            <a:ext cx="14795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B503C-DFAF-437D-B230-7DAEF3128326}" type="datetime1">
              <a:rPr lang="en-GB" smtClean="0"/>
              <a:t>18/03/2026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D1F2-8585-4D99-B63B-174B01134D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70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68313" y="6092825"/>
            <a:ext cx="1698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9FDF"/>
                </a:solidFill>
                <a:latin typeface="+mn-lt"/>
                <a:ea typeface="ＭＳ Ｐゴシック" charset="0"/>
                <a:cs typeface="+mn-cs"/>
              </a:rPr>
              <a:t>new-law.co.uk</a:t>
            </a:r>
          </a:p>
        </p:txBody>
      </p:sp>
      <p:pic>
        <p:nvPicPr>
          <p:cNvPr id="6" name="Picture 7" descr="New Law Logo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021388"/>
            <a:ext cx="14795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New Law PP header bar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2400" kern="1200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r>
              <a:rPr dirty="0"/>
              <a:t>Click here to add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3008313" cy="15841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40769"/>
            <a:ext cx="5111750" cy="4608512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4"/>
              </a:buBlip>
              <a:defRPr sz="1800"/>
            </a:lvl1pPr>
            <a:lvl2pPr marL="742950" indent="-285750">
              <a:buFontTx/>
              <a:buBlip>
                <a:blip r:embed="rId4"/>
              </a:buBlip>
              <a:defRPr sz="1800"/>
            </a:lvl2pPr>
            <a:lvl3pPr marL="1143000" indent="-228600">
              <a:buFontTx/>
              <a:buBlip>
                <a:blip r:embed="rId4"/>
              </a:buBlip>
              <a:defRPr sz="1800"/>
            </a:lvl3pPr>
            <a:lvl4pPr marL="1600200" indent="-228600">
              <a:buFontTx/>
              <a:buBlip>
                <a:blip r:embed="rId4"/>
              </a:buBlip>
              <a:defRPr sz="1800"/>
            </a:lvl4pPr>
            <a:lvl5pPr marL="2057400" indent="-228600">
              <a:buFontTx/>
              <a:buBlip>
                <a:blip r:embed="rId4"/>
              </a:buBlip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4944"/>
            <a:ext cx="3008313" cy="30243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2E7B-B01D-4D61-8317-89218C848DAB}" type="datetime1">
              <a:rPr lang="en-GB" smtClean="0"/>
              <a:t>18/03/2026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B827F-7FBB-49DB-9F72-AF1D5B4A3A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94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68313" y="6092825"/>
            <a:ext cx="1698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9FDF"/>
                </a:solidFill>
                <a:latin typeface="+mn-lt"/>
                <a:ea typeface="ＭＳ Ｐゴシック" charset="0"/>
                <a:cs typeface="+mn-cs"/>
              </a:rPr>
              <a:t>new-law.co.uk</a:t>
            </a:r>
          </a:p>
        </p:txBody>
      </p:sp>
      <p:pic>
        <p:nvPicPr>
          <p:cNvPr id="6" name="Picture 7" descr="New Law Logo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021388"/>
            <a:ext cx="14795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New Law PP header bar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2400" kern="1200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r>
              <a:rPr dirty="0"/>
              <a:t>Click here to add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32855"/>
            <a:ext cx="5444008" cy="3320281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AC584-978F-4295-97D1-C5884907E253}" type="datetime1">
              <a:rPr lang="en-GB" smtClean="0"/>
              <a:t>18/03/2026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FCF7-6113-47DE-A433-29E713DF18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23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489718-1324-4FCE-84DE-4F0993A5DFCE}" type="datetime1">
              <a:rPr lang="en-GB" smtClean="0"/>
              <a:t>18/03/2026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732F61-DB77-4C0A-B972-B570C0997C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lang="en-GB" sz="2400" kern="1200" dirty="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lang="en-US" kern="1200" dirty="0">
          <a:solidFill>
            <a:srgbClr val="58595B"/>
          </a:solidFill>
          <a:latin typeface="Arial" charset="0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lang="en-US" kern="1200" dirty="0">
          <a:solidFill>
            <a:srgbClr val="58595B"/>
          </a:solidFill>
          <a:latin typeface="Arial" charset="0"/>
          <a:ea typeface="ＭＳ Ｐゴシック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lang="en-US" kern="1200" dirty="0">
          <a:solidFill>
            <a:srgbClr val="58595B"/>
          </a:solidFill>
          <a:latin typeface="Arial" charset="0"/>
          <a:ea typeface="ＭＳ Ｐゴシック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lang="en-US" kern="1200" dirty="0">
          <a:solidFill>
            <a:srgbClr val="58595B"/>
          </a:solidFill>
          <a:latin typeface="Arial" charset="0"/>
          <a:ea typeface="ＭＳ Ｐゴシック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lang="en-GB" kern="1200" dirty="0">
          <a:solidFill>
            <a:srgbClr val="58595B"/>
          </a:solidFill>
          <a:latin typeface="Arial" charset="0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rivateclient@new-law.co.uk" TargetMode="External"/><Relationship Id="rId2" Type="http://schemas.openxmlformats.org/officeDocument/2006/relationships/hyperlink" Target="mailto:daniel.price@new-law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w-law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B1E56-9D90-4820-A781-43C0F727DA48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1268413"/>
            <a:ext cx="7772400" cy="936451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GB" sz="2400" kern="1200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/>
            <a:endParaRPr lang="en-US" altLang="en-US" dirty="0">
              <a:solidFill>
                <a:schemeClr val="tx1"/>
              </a:solidFill>
            </a:endParaRPr>
          </a:p>
          <a:p>
            <a:pPr algn="ctr"/>
            <a:endParaRPr lang="en-US" altLang="en-US" dirty="0">
              <a:solidFill>
                <a:schemeClr val="tx1"/>
              </a:solidFill>
            </a:endParaRPr>
          </a:p>
          <a:p>
            <a:pPr algn="ctr"/>
            <a:r>
              <a:rPr lang="en-US" altLang="en-US" sz="8000" dirty="0">
                <a:solidFill>
                  <a:schemeClr val="tx1"/>
                </a:solidFill>
              </a:rPr>
              <a:t>NewLaw Solicitors</a:t>
            </a:r>
          </a:p>
          <a:p>
            <a:pPr algn="ctr"/>
            <a:endParaRPr lang="en-US" altLang="en-US" sz="4000" dirty="0">
              <a:solidFill>
                <a:schemeClr val="tx1"/>
              </a:solidFill>
            </a:endParaRPr>
          </a:p>
          <a:p>
            <a:pPr algn="ctr"/>
            <a:r>
              <a:rPr lang="en-US" altLang="en-US" sz="4000" dirty="0">
                <a:solidFill>
                  <a:schemeClr val="tx1"/>
                </a:solidFill>
              </a:rPr>
              <a:t>Lasting Power of Attorney</a:t>
            </a:r>
          </a:p>
        </p:txBody>
      </p:sp>
    </p:spTree>
    <p:extLst>
      <p:ext uri="{BB962C8B-B14F-4D97-AF65-F5344CB8AC3E}">
        <p14:creationId xmlns:p14="http://schemas.microsoft.com/office/powerpoint/2010/main" val="374652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0" dirty="0"/>
              <a:t>Things to consider before making an LPA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CCCC1D4-054B-4EFA-93A9-08E6B3166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819980"/>
              </p:ext>
            </p:extLst>
          </p:nvPr>
        </p:nvGraphicFramePr>
        <p:xfrm>
          <a:off x="457200" y="1600200"/>
          <a:ext cx="8229600" cy="434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220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LPA Registration</a:t>
            </a:r>
            <a:endParaRPr lang="en-GB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               </a:t>
            </a:r>
          </a:p>
          <a:p>
            <a:r>
              <a:rPr lang="en-GB" dirty="0"/>
              <a:t>Once drafted, signed and witnessed correctly the LPA’s need to be registered with the Office of the Public Guardian before they can be used.</a:t>
            </a:r>
          </a:p>
          <a:p>
            <a:r>
              <a:rPr lang="en-GB" dirty="0"/>
              <a:t>They charge a fee of £92 per LPA</a:t>
            </a:r>
          </a:p>
          <a:p>
            <a:r>
              <a:rPr lang="en-GB" dirty="0"/>
              <a:t>The process takes around 8 – 10 weeks (when the going is good)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9073F-8438-40D0-8973-955C3987F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38626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4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0" dirty="0"/>
              <a:t>What </a:t>
            </a:r>
            <a:r>
              <a:rPr lang="en-GB" dirty="0"/>
              <a:t>NewLaw</a:t>
            </a:r>
            <a:r>
              <a:rPr lang="en-GB" i="0" dirty="0"/>
              <a:t> do…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544823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149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Typical NewLaw fees</a:t>
            </a:r>
            <a:endParaRPr lang="en-GB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              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Single Wills from £150 plus VAT</a:t>
            </a:r>
          </a:p>
          <a:p>
            <a:r>
              <a:rPr lang="en-GB" dirty="0"/>
              <a:t>Joint Mirror Wills from £200 plus VAT</a:t>
            </a:r>
          </a:p>
          <a:p>
            <a:r>
              <a:rPr lang="en-GB" dirty="0"/>
              <a:t>LPAs from £200 plus VAT</a:t>
            </a:r>
          </a:p>
          <a:p>
            <a:r>
              <a:rPr lang="en-GB" dirty="0"/>
              <a:t>Trusts from £500 plus VAT</a:t>
            </a:r>
          </a:p>
          <a:p>
            <a:r>
              <a:rPr lang="en-GB" dirty="0"/>
              <a:t>Probate – Bespoke based on value and complexity </a:t>
            </a:r>
          </a:p>
        </p:txBody>
      </p:sp>
    </p:spTree>
    <p:extLst>
      <p:ext uri="{BB962C8B-B14F-4D97-AF65-F5344CB8AC3E}">
        <p14:creationId xmlns:p14="http://schemas.microsoft.com/office/powerpoint/2010/main" val="1697421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0" dirty="0"/>
              <a:t>Referrals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7FD1E-5D42-51A1-362B-C02C5F5F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Referrals and enquiries can be sent to the following email addresses:</a:t>
            </a:r>
          </a:p>
          <a:p>
            <a:pPr marL="0" indent="0">
              <a:buNone/>
            </a:pPr>
            <a:r>
              <a:rPr lang="en-GB" dirty="0"/>
              <a:t> - </a:t>
            </a:r>
            <a:r>
              <a:rPr lang="en-GB" dirty="0">
                <a:hlinkClick r:id="rId2"/>
              </a:rPr>
              <a:t>daniel.price@new-law.co.uk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</a:t>
            </a:r>
            <a:r>
              <a:rPr lang="en-GB" dirty="0">
                <a:hlinkClick r:id="rId3"/>
              </a:rPr>
              <a:t>privateclient@new-law.co.uk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also have a contact us section on our website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www.new-law.co.uk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35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11267" name="Picture 6" descr="New Law PP header bar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2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AEEF"/>
              </a:buClr>
              <a:buChar char="•"/>
              <a:defRPr sz="3200">
                <a:solidFill>
                  <a:srgbClr val="58595B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8595B"/>
              </a:buClr>
              <a:buFont typeface="Arial" charset="0"/>
              <a:buChar char="–"/>
              <a:defRPr sz="2800">
                <a:solidFill>
                  <a:srgbClr val="58595B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8595B"/>
              </a:buClr>
              <a:buChar char="•"/>
              <a:defRPr sz="2400">
                <a:solidFill>
                  <a:srgbClr val="58595B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8595B"/>
              </a:buClr>
              <a:buChar char="–"/>
              <a:defRPr sz="2000">
                <a:solidFill>
                  <a:srgbClr val="58595B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8595B"/>
              </a:buClr>
              <a:buChar char="»"/>
              <a:defRPr sz="2000">
                <a:solidFill>
                  <a:srgbClr val="58595B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95B"/>
              </a:buClr>
              <a:buChar char="»"/>
              <a:defRPr sz="2000">
                <a:solidFill>
                  <a:srgbClr val="58595B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95B"/>
              </a:buClr>
              <a:buChar char="»"/>
              <a:defRPr sz="2000">
                <a:solidFill>
                  <a:srgbClr val="58595B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95B"/>
              </a:buClr>
              <a:buChar char="»"/>
              <a:defRPr sz="2000">
                <a:solidFill>
                  <a:srgbClr val="58595B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95B"/>
              </a:buClr>
              <a:buChar char="»"/>
              <a:defRPr sz="2000">
                <a:solidFill>
                  <a:srgbClr val="58595B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Why Make a Lasting Power of Attorney (LPA) </a:t>
            </a:r>
          </a:p>
        </p:txBody>
      </p:sp>
      <p:sp>
        <p:nvSpPr>
          <p:cNvPr id="4" name="Content Placeholder 3"/>
          <p:cNvSpPr>
            <a:spLocks/>
          </p:cNvSpPr>
          <p:nvPr/>
        </p:nvSpPr>
        <p:spPr bwMode="auto">
          <a:xfrm>
            <a:off x="179388" y="1628775"/>
            <a:ext cx="885666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AEEF"/>
              </a:buClr>
              <a:defRPr/>
            </a:pPr>
            <a:endParaRPr lang="en-GB" sz="1400" kern="0" dirty="0">
              <a:solidFill>
                <a:srgbClr val="58595B"/>
              </a:solidFill>
              <a:latin typeface="+mn-lt"/>
              <a:ea typeface="+mn-ea"/>
            </a:endParaRPr>
          </a:p>
          <a:p>
            <a:pPr eaLnBrk="0" hangingPunct="0">
              <a:spcBef>
                <a:spcPct val="20000"/>
              </a:spcBef>
              <a:buClr>
                <a:srgbClr val="00AEEF"/>
              </a:buClr>
              <a:defRPr/>
            </a:pPr>
            <a:endParaRPr lang="en-GB" sz="1400" kern="0" dirty="0">
              <a:solidFill>
                <a:srgbClr val="58595B"/>
              </a:solidFill>
              <a:latin typeface="+mn-lt"/>
              <a:ea typeface="+mn-ea"/>
            </a:endParaRPr>
          </a:p>
          <a:p>
            <a:pPr eaLnBrk="0" hangingPunct="0">
              <a:spcBef>
                <a:spcPct val="20000"/>
              </a:spcBef>
              <a:buClr>
                <a:srgbClr val="00AEEF"/>
              </a:buClr>
              <a:defRPr/>
            </a:pPr>
            <a:endParaRPr lang="en-GB" sz="1400" kern="0" dirty="0">
              <a:solidFill>
                <a:srgbClr val="58595B"/>
              </a:solidFill>
              <a:latin typeface="+mn-lt"/>
              <a:ea typeface="+mn-ea"/>
            </a:endParaRPr>
          </a:p>
          <a:p>
            <a:pPr eaLnBrk="0" hangingPunct="0">
              <a:spcBef>
                <a:spcPct val="20000"/>
              </a:spcBef>
              <a:buClr>
                <a:srgbClr val="00AEEF"/>
              </a:buClr>
              <a:defRPr/>
            </a:pPr>
            <a:endParaRPr lang="en-GB" sz="1400" kern="0" dirty="0">
              <a:solidFill>
                <a:srgbClr val="58595B"/>
              </a:solidFill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AEEF"/>
              </a:buClr>
              <a:buFontTx/>
              <a:buChar char="•"/>
              <a:defRPr/>
            </a:pPr>
            <a:endParaRPr lang="en-GB" sz="2400" kern="0" dirty="0">
              <a:solidFill>
                <a:srgbClr val="58595B"/>
              </a:solidFill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AEEF"/>
              </a:buClr>
              <a:buFontTx/>
              <a:buChar char="•"/>
              <a:defRPr/>
            </a:pPr>
            <a:endParaRPr lang="en-GB" sz="2000" kern="0" dirty="0">
              <a:solidFill>
                <a:srgbClr val="58595B"/>
              </a:solidFill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AEEF"/>
              </a:buClr>
              <a:buFontTx/>
              <a:buChar char="•"/>
              <a:defRPr/>
            </a:pPr>
            <a:endParaRPr lang="en-GB" sz="2000" kern="0" dirty="0">
              <a:solidFill>
                <a:srgbClr val="58595B"/>
              </a:solidFill>
              <a:latin typeface="+mn-lt"/>
              <a:ea typeface="+mn-ea"/>
            </a:endParaRPr>
          </a:p>
          <a:p>
            <a:pPr eaLnBrk="0" hangingPunct="0">
              <a:spcBef>
                <a:spcPct val="20000"/>
              </a:spcBef>
              <a:buClr>
                <a:srgbClr val="00AEEF"/>
              </a:buClr>
              <a:defRPr/>
            </a:pPr>
            <a:endParaRPr lang="en-GB" sz="1100" kern="0" dirty="0">
              <a:solidFill>
                <a:srgbClr val="58595B"/>
              </a:solidFill>
              <a:latin typeface="+mn-lt"/>
              <a:ea typeface="+mn-ea"/>
            </a:endParaRPr>
          </a:p>
          <a:p>
            <a:pPr eaLnBrk="0" hangingPunct="0">
              <a:spcBef>
                <a:spcPct val="20000"/>
              </a:spcBef>
              <a:buClr>
                <a:srgbClr val="00AEEF"/>
              </a:buClr>
              <a:defRPr/>
            </a:pPr>
            <a:r>
              <a:rPr lang="en-GB" sz="2000" kern="0" dirty="0">
                <a:solidFill>
                  <a:srgbClr val="58595B"/>
                </a:solidFill>
                <a:latin typeface="+mn-lt"/>
                <a:ea typeface="+mn-ea"/>
              </a:rPr>
              <a:t>	</a:t>
            </a:r>
            <a:endParaRPr lang="en-GB" sz="1000" kern="0" dirty="0">
              <a:solidFill>
                <a:srgbClr val="58595B"/>
              </a:solidFill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AEEF"/>
              </a:buClr>
              <a:buFontTx/>
              <a:buChar char="•"/>
              <a:defRPr/>
            </a:pPr>
            <a:endParaRPr lang="en-GB" sz="2400" kern="0" dirty="0">
              <a:solidFill>
                <a:srgbClr val="58595B"/>
              </a:solidFill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AEEF"/>
              </a:buClr>
              <a:buFontTx/>
              <a:buChar char="•"/>
              <a:defRPr/>
            </a:pPr>
            <a:endParaRPr lang="en-GB" sz="3200" kern="0" dirty="0">
              <a:solidFill>
                <a:srgbClr val="58595B"/>
              </a:solidFill>
              <a:latin typeface="+mn-lt"/>
              <a:ea typeface="+mn-ea"/>
            </a:endParaRPr>
          </a:p>
          <a:p>
            <a:pPr eaLnBrk="0" hangingPunct="0">
              <a:spcBef>
                <a:spcPct val="20000"/>
              </a:spcBef>
              <a:buClr>
                <a:srgbClr val="00AEEF"/>
              </a:buClr>
              <a:defRPr/>
            </a:pPr>
            <a:endParaRPr lang="en-GB" sz="3200" kern="0" dirty="0">
              <a:solidFill>
                <a:srgbClr val="58595B"/>
              </a:solidFill>
              <a:latin typeface="+mn-lt"/>
              <a:ea typeface="+mn-ea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468313" y="6092825"/>
            <a:ext cx="1698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9FDF"/>
                </a:solidFill>
                <a:ea typeface="ＭＳ Ｐゴシック" charset="0"/>
              </a:rPr>
              <a:t>new-law.co.uk</a:t>
            </a:r>
          </a:p>
        </p:txBody>
      </p:sp>
      <p:pic>
        <p:nvPicPr>
          <p:cNvPr id="11271" name="Picture 7" descr="New Law Logo-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021388"/>
            <a:ext cx="14795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19"/>
          <p:cNvSpPr>
            <a:spLocks noChangeArrowheads="1"/>
          </p:cNvSpPr>
          <p:nvPr/>
        </p:nvSpPr>
        <p:spPr bwMode="auto">
          <a:xfrm>
            <a:off x="468313" y="1628775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AEEF"/>
              </a:buClr>
              <a:defRPr/>
            </a:pPr>
            <a:r>
              <a:rPr lang="en-GB" sz="24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an LPA is as important as making a Will</a:t>
            </a:r>
          </a:p>
          <a:p>
            <a:pPr lvl="1">
              <a:spcBef>
                <a:spcPct val="20000"/>
              </a:spcBef>
              <a:buClr>
                <a:srgbClr val="00AEEF"/>
              </a:buClr>
              <a:defRPr/>
            </a:pPr>
            <a:endParaRPr lang="en-GB" sz="2000" dirty="0">
              <a:solidFill>
                <a:srgbClr val="58595B"/>
              </a:solidFill>
            </a:endParaRP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>
                <a:solidFill>
                  <a:srgbClr val="58595B"/>
                </a:solidFill>
                <a:latin typeface="Arial" pitchFamily="34" charset="0"/>
              </a:rPr>
              <a:t>Making an LPA is the only way you 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>
                <a:solidFill>
                  <a:srgbClr val="58595B"/>
                </a:solidFill>
                <a:latin typeface="Arial" pitchFamily="34" charset="0"/>
              </a:rPr>
              <a:t>can be sure someone you trust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>
                <a:solidFill>
                  <a:srgbClr val="58595B"/>
                </a:solidFill>
                <a:latin typeface="Arial" pitchFamily="34" charset="0"/>
              </a:rPr>
              <a:t>is able to manage your affairs 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>
                <a:solidFill>
                  <a:srgbClr val="58595B"/>
                </a:solidFill>
                <a:latin typeface="Arial" pitchFamily="34" charset="0"/>
              </a:rPr>
              <a:t>should you be unable to due to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>
                <a:solidFill>
                  <a:srgbClr val="58595B"/>
                </a:solidFill>
                <a:latin typeface="Arial" pitchFamily="34" charset="0"/>
              </a:rPr>
              <a:t>physical or mental incapacity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>
                <a:solidFill>
                  <a:srgbClr val="58595B"/>
                </a:solidFill>
                <a:latin typeface="Arial" pitchFamily="34" charset="0"/>
              </a:rPr>
              <a:t>caused by Illness or injury</a:t>
            </a:r>
          </a:p>
          <a:p>
            <a:pPr lvl="1">
              <a:spcBef>
                <a:spcPct val="20000"/>
              </a:spcBef>
              <a:buClr>
                <a:srgbClr val="00AEEF"/>
              </a:buClr>
              <a:defRPr/>
            </a:pPr>
            <a:endParaRPr lang="en-GB" dirty="0">
              <a:solidFill>
                <a:srgbClr val="58595B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AEEF"/>
              </a:buClr>
              <a:defRPr/>
            </a:pPr>
            <a:endParaRPr lang="en-GB" b="1" dirty="0">
              <a:solidFill>
                <a:srgbClr val="58595B"/>
              </a:solidFill>
            </a:endParaRPr>
          </a:p>
          <a:p>
            <a:pPr marL="357188" indent="-357188">
              <a:spcBef>
                <a:spcPct val="20000"/>
              </a:spcBef>
              <a:buClr>
                <a:srgbClr val="00AEEF"/>
              </a:buClr>
              <a:buFontTx/>
              <a:buBlip>
                <a:blip r:embed="rId5"/>
              </a:buBlip>
              <a:defRPr/>
            </a:pPr>
            <a:endParaRPr lang="en-GB" dirty="0">
              <a:solidFill>
                <a:srgbClr val="58595B"/>
              </a:solidFill>
            </a:endParaRPr>
          </a:p>
          <a:p>
            <a:pPr marL="814388" lvl="1" indent="-357188">
              <a:spcBef>
                <a:spcPct val="20000"/>
              </a:spcBef>
              <a:buClr>
                <a:srgbClr val="00AEEF"/>
              </a:buClr>
              <a:defRPr/>
            </a:pPr>
            <a:endParaRPr lang="en-GB" dirty="0">
              <a:solidFill>
                <a:srgbClr val="58595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F9F19-9F08-4A73-9299-84AE606CD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704" y="2996952"/>
            <a:ext cx="3275856" cy="23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4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make an LPA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422F8-DEBD-4A6A-B161-E52E9B2B4DD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45168115"/>
              </p:ext>
            </p:extLst>
          </p:nvPr>
        </p:nvGraphicFramePr>
        <p:xfrm>
          <a:off x="1524000" y="1397000"/>
          <a:ext cx="609600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045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0" dirty="0"/>
              <a:t>Lasting Powers of Attorney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00050" lvl="1" indent="0">
              <a:buNone/>
              <a:defRPr/>
            </a:pPr>
            <a:r>
              <a:rPr lang="en-GB" b="1" dirty="0">
                <a:solidFill>
                  <a:schemeClr val="tx1"/>
                </a:solidFill>
              </a:rPr>
              <a:t>An LPA must be made whilst someone has capacity</a:t>
            </a:r>
          </a:p>
          <a:p>
            <a:pPr marL="400050" lvl="1" indent="0">
              <a:buNone/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sz="2000" b="1" dirty="0">
                <a:solidFill>
                  <a:srgbClr val="00B0F0"/>
                </a:solidFill>
              </a:rPr>
              <a:t>There are two types of LPA</a:t>
            </a:r>
            <a:endParaRPr lang="en-GB" sz="2000" dirty="0">
              <a:solidFill>
                <a:srgbClr val="00B0F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srgbClr val="00B0F0"/>
                </a:solidFill>
              </a:rPr>
              <a:t>Property and financial affairs </a:t>
            </a:r>
            <a:r>
              <a:rPr lang="en-GB" dirty="0">
                <a:solidFill>
                  <a:schemeClr val="tx1"/>
                </a:solidFill>
              </a:rPr>
              <a:t>– allowing an attorney to make decisions about paying bills, dealing with the bank, collecting benefits, selling your house etc</a:t>
            </a:r>
            <a:endParaRPr lang="en-GB" dirty="0">
              <a:solidFill>
                <a:srgbClr val="0070C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srgbClr val="00B0F0"/>
                </a:solidFill>
              </a:rPr>
              <a:t>Health and Welfare </a:t>
            </a:r>
            <a:r>
              <a:rPr lang="en-GB" dirty="0">
                <a:solidFill>
                  <a:schemeClr val="tx1"/>
                </a:solidFill>
              </a:rPr>
              <a:t>– allowing an attorney to make decisions on your treatment, care, medication, where you live etc</a:t>
            </a:r>
          </a:p>
          <a:p>
            <a:pPr marL="457200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GB" sz="1700" dirty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A79CF-3C0A-4370-95C9-96084912D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682176"/>
            <a:ext cx="3029975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0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Things to consider before making your LPA</a:t>
            </a:r>
            <a:endParaRPr lang="en-GB" i="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23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39613415"/>
              </p:ext>
            </p:extLst>
          </p:nvPr>
        </p:nvGraphicFramePr>
        <p:xfrm>
          <a:off x="-108520" y="1700808"/>
          <a:ext cx="864096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18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Choose your Attorneys</a:t>
            </a:r>
            <a:endParaRPr lang="en-GB" i="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23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23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23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23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23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23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23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23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23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buNone/>
            </a:pPr>
            <a:r>
              <a:rPr lang="en-GB" altLang="en-US" sz="2300" dirty="0">
                <a:solidFill>
                  <a:schemeClr val="tx1"/>
                </a:solidFill>
                <a:cs typeface="Arial" pitchFamily="34" charset="0"/>
              </a:rPr>
              <a:t>You can have one or more and you can add substitutes</a:t>
            </a:r>
          </a:p>
          <a:p>
            <a:pPr eaLnBrk="1" hangingPunct="1"/>
            <a:endParaRPr lang="en-GB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90037516"/>
              </p:ext>
            </p:extLst>
          </p:nvPr>
        </p:nvGraphicFramePr>
        <p:xfrm>
          <a:off x="1524000" y="1484784"/>
          <a:ext cx="6096000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590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0" dirty="0"/>
              <a:t>Things to consider before making an LPA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49079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GB" sz="1600" dirty="0">
                <a:solidFill>
                  <a:schemeClr val="tx1"/>
                </a:solidFill>
              </a:rPr>
              <a:t>If appointing more than one Attorney consider how they should act…..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9F324BC-2545-4583-A5E7-E3064E067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249361"/>
              </p:ext>
            </p:extLst>
          </p:nvPr>
        </p:nvGraphicFramePr>
        <p:xfrm>
          <a:off x="1187625" y="1772816"/>
          <a:ext cx="6096000" cy="4235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01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Things to consider before making your LPA</a:t>
            </a:r>
            <a:endParaRPr lang="en-GB" i="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23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42355835"/>
              </p:ext>
            </p:extLst>
          </p:nvPr>
        </p:nvGraphicFramePr>
        <p:xfrm>
          <a:off x="107504" y="1802045"/>
          <a:ext cx="8640960" cy="3762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966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8E0D0-D1EC-4C11-BD4A-962AB16F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/>
              <a:t>Property &amp; Financial Affairs LPA – Preference </a:t>
            </a:r>
            <a:br>
              <a:rPr lang="en-GB" dirty="0"/>
            </a:br>
            <a:r>
              <a:rPr lang="en-GB" dirty="0"/>
              <a:t>&amp; instruction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0BB72-90C0-4F5B-A893-58D105EE5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519875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Or you can leave it blank and talk to your Attorneys instead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5C371-3A77-4A07-98CF-F28287F4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B1E56-9D90-4820-A781-43C0F727DA48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EF79BD92-44CB-4D8B-8CF7-34D6E5C71D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001853"/>
              </p:ext>
            </p:extLst>
          </p:nvPr>
        </p:nvGraphicFramePr>
        <p:xfrm>
          <a:off x="420216" y="1268406"/>
          <a:ext cx="8229600" cy="423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193107"/>
      </p:ext>
    </p:extLst>
  </p:cSld>
  <p:clrMapOvr>
    <a:masterClrMapping/>
  </p:clrMapOvr>
</p:sld>
</file>

<file path=ppt/theme/theme1.xml><?xml version="1.0" encoding="utf-8"?>
<a:theme xmlns:a="http://schemas.openxmlformats.org/drawingml/2006/main" name="NewLaw Powerpoint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2149</TotalTime>
  <Words>929</Words>
  <Application>Microsoft Office PowerPoint</Application>
  <PresentationFormat>On-screen Show (4:3)</PresentationFormat>
  <Paragraphs>145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Courier New</vt:lpstr>
      <vt:lpstr>Wingdings</vt:lpstr>
      <vt:lpstr>NewLaw Powerpoint Master Template</vt:lpstr>
      <vt:lpstr>PowerPoint Presentation</vt:lpstr>
      <vt:lpstr>PowerPoint Presentation</vt:lpstr>
      <vt:lpstr>Why make an LPA</vt:lpstr>
      <vt:lpstr>Lasting Powers of Attorney</vt:lpstr>
      <vt:lpstr>Things to consider before making your LPA</vt:lpstr>
      <vt:lpstr>Choose your Attorneys</vt:lpstr>
      <vt:lpstr>Things to consider before making an LPA</vt:lpstr>
      <vt:lpstr>Things to consider before making your LPA</vt:lpstr>
      <vt:lpstr>Property &amp; Financial Affairs LPA – Preference  &amp; instruction examples</vt:lpstr>
      <vt:lpstr>Things to consider before making an LPA</vt:lpstr>
      <vt:lpstr>LPA Registration</vt:lpstr>
      <vt:lpstr>What NewLaw do…</vt:lpstr>
      <vt:lpstr>Typical NewLaw fees</vt:lpstr>
      <vt:lpstr>Referrals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tim.lock@new-law.co.uk</dc:creator>
  <cp:lastModifiedBy>Daniel Price</cp:lastModifiedBy>
  <cp:revision>191</cp:revision>
  <cp:lastPrinted>2017-05-09T12:48:10Z</cp:lastPrinted>
  <dcterms:created xsi:type="dcterms:W3CDTF">2015-08-26T08:45:59Z</dcterms:created>
  <dcterms:modified xsi:type="dcterms:W3CDTF">2026-03-18T10:39:02Z</dcterms:modified>
</cp:coreProperties>
</file>