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6" r:id="rId7"/>
    <p:sldId id="261" r:id="rId8"/>
    <p:sldId id="262" r:id="rId9"/>
    <p:sldId id="267" r:id="rId10"/>
    <p:sldId id="263" r:id="rId11"/>
    <p:sldId id="264" r:id="rId12"/>
    <p:sldId id="268" r:id="rId13"/>
    <p:sldId id="265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EF4067A-1226-4C70-A8FB-82AAD96F3950}" v="32" dt="2026-04-23T07:02:04.15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5" d="100"/>
          <a:sy n="105" d="100"/>
        </p:scale>
        <p:origin x="179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ripen" userId="3b52d222-abd7-438b-a4ae-0a3f4808b96c" providerId="ADAL" clId="{17717420-8B0E-45D7-AD7E-4F6C721336BC}"/>
    <pc:docChg chg="undo custSel addSld modSld sldOrd">
      <pc:chgData name="Kripen" userId="3b52d222-abd7-438b-a4ae-0a3f4808b96c" providerId="ADAL" clId="{17717420-8B0E-45D7-AD7E-4F6C721336BC}" dt="2026-04-23T08:40:22.679" v="949" actId="20577"/>
      <pc:docMkLst>
        <pc:docMk/>
      </pc:docMkLst>
      <pc:sldChg chg="modSp mod">
        <pc:chgData name="Kripen" userId="3b52d222-abd7-438b-a4ae-0a3f4808b96c" providerId="ADAL" clId="{17717420-8B0E-45D7-AD7E-4F6C721336BC}" dt="2026-04-23T06:30:07.052" v="239" actId="20577"/>
        <pc:sldMkLst>
          <pc:docMk/>
          <pc:sldMk cId="0" sldId="256"/>
        </pc:sldMkLst>
        <pc:spChg chg="mod">
          <ac:chgData name="Kripen" userId="3b52d222-abd7-438b-a4ae-0a3f4808b96c" providerId="ADAL" clId="{17717420-8B0E-45D7-AD7E-4F6C721336BC}" dt="2026-04-23T06:30:07.052" v="239" actId="20577"/>
          <ac:spMkLst>
            <pc:docMk/>
            <pc:sldMk cId="0" sldId="256"/>
            <ac:spMk id="5" creationId="{00000000-0000-0000-0000-000000000000}"/>
          </ac:spMkLst>
        </pc:spChg>
      </pc:sldChg>
      <pc:sldChg chg="addSp modSp mod">
        <pc:chgData name="Kripen" userId="3b52d222-abd7-438b-a4ae-0a3f4808b96c" providerId="ADAL" clId="{17717420-8B0E-45D7-AD7E-4F6C721336BC}" dt="2026-04-23T06:34:05.815" v="254" actId="1076"/>
        <pc:sldMkLst>
          <pc:docMk/>
          <pc:sldMk cId="0" sldId="259"/>
        </pc:sldMkLst>
        <pc:spChg chg="add">
          <ac:chgData name="Kripen" userId="3b52d222-abd7-438b-a4ae-0a3f4808b96c" providerId="ADAL" clId="{17717420-8B0E-45D7-AD7E-4F6C721336BC}" dt="2026-04-23T06:33:31.927" v="247"/>
          <ac:spMkLst>
            <pc:docMk/>
            <pc:sldMk cId="0" sldId="259"/>
            <ac:spMk id="2" creationId="{D65601AD-7E6D-3D96-5492-395914C35257}"/>
          </ac:spMkLst>
        </pc:spChg>
        <pc:spChg chg="add">
          <ac:chgData name="Kripen" userId="3b52d222-abd7-438b-a4ae-0a3f4808b96c" providerId="ADAL" clId="{17717420-8B0E-45D7-AD7E-4F6C721336BC}" dt="2026-04-23T06:33:51.211" v="251"/>
          <ac:spMkLst>
            <pc:docMk/>
            <pc:sldMk cId="0" sldId="259"/>
            <ac:spMk id="9" creationId="{2529973F-63F8-1394-E781-7F84F38933EA}"/>
          </ac:spMkLst>
        </pc:spChg>
        <pc:picChg chg="add mod">
          <ac:chgData name="Kripen" userId="3b52d222-abd7-438b-a4ae-0a3f4808b96c" providerId="ADAL" clId="{17717420-8B0E-45D7-AD7E-4F6C721336BC}" dt="2026-04-23T06:33:42.977" v="250" actId="1076"/>
          <ac:picMkLst>
            <pc:docMk/>
            <pc:sldMk cId="0" sldId="259"/>
            <ac:picMk id="8" creationId="{C15A6270-A03D-C9F2-395E-B1DDF2D8B977}"/>
          </ac:picMkLst>
        </pc:picChg>
        <pc:picChg chg="add mod">
          <ac:chgData name="Kripen" userId="3b52d222-abd7-438b-a4ae-0a3f4808b96c" providerId="ADAL" clId="{17717420-8B0E-45D7-AD7E-4F6C721336BC}" dt="2026-04-23T06:34:05.815" v="254" actId="1076"/>
          <ac:picMkLst>
            <pc:docMk/>
            <pc:sldMk cId="0" sldId="259"/>
            <ac:picMk id="11" creationId="{829E3ACE-7A31-C5E2-45CE-F1444D3E8AC3}"/>
          </ac:picMkLst>
        </pc:picChg>
        <pc:picChg chg="add mod">
          <ac:chgData name="Kripen" userId="3b52d222-abd7-438b-a4ae-0a3f4808b96c" providerId="ADAL" clId="{17717420-8B0E-45D7-AD7E-4F6C721336BC}" dt="2026-04-23T06:33:28.520" v="246" actId="1076"/>
          <ac:picMkLst>
            <pc:docMk/>
            <pc:sldMk cId="0" sldId="259"/>
            <ac:picMk id="2050" creationId="{46E0F5BB-35C6-EB2F-CECF-C6815A7C0867}"/>
          </ac:picMkLst>
        </pc:picChg>
      </pc:sldChg>
      <pc:sldChg chg="addSp modSp mod">
        <pc:chgData name="Kripen" userId="3b52d222-abd7-438b-a4ae-0a3f4808b96c" providerId="ADAL" clId="{17717420-8B0E-45D7-AD7E-4F6C721336BC}" dt="2026-04-23T06:31:13.089" v="243" actId="1076"/>
        <pc:sldMkLst>
          <pc:docMk/>
          <pc:sldMk cId="0" sldId="260"/>
        </pc:sldMkLst>
        <pc:picChg chg="add mod">
          <ac:chgData name="Kripen" userId="3b52d222-abd7-438b-a4ae-0a3f4808b96c" providerId="ADAL" clId="{17717420-8B0E-45D7-AD7E-4F6C721336BC}" dt="2026-04-23T06:31:13.089" v="243" actId="1076"/>
          <ac:picMkLst>
            <pc:docMk/>
            <pc:sldMk cId="0" sldId="260"/>
            <ac:picMk id="8" creationId="{55A2A12B-BA90-B971-D34C-26C72C4FB58F}"/>
          </ac:picMkLst>
        </pc:picChg>
      </pc:sldChg>
      <pc:sldChg chg="modSp mod">
        <pc:chgData name="Kripen" userId="3b52d222-abd7-438b-a4ae-0a3f4808b96c" providerId="ADAL" clId="{17717420-8B0E-45D7-AD7E-4F6C721336BC}" dt="2026-04-22T16:33:35.829" v="215" actId="1076"/>
        <pc:sldMkLst>
          <pc:docMk/>
          <pc:sldMk cId="0" sldId="261"/>
        </pc:sldMkLst>
        <pc:picChg chg="mod">
          <ac:chgData name="Kripen" userId="3b52d222-abd7-438b-a4ae-0a3f4808b96c" providerId="ADAL" clId="{17717420-8B0E-45D7-AD7E-4F6C721336BC}" dt="2026-04-22T16:33:35.829" v="215" actId="1076"/>
          <ac:picMkLst>
            <pc:docMk/>
            <pc:sldMk cId="0" sldId="261"/>
            <ac:picMk id="6" creationId="{00000000-0000-0000-0000-000000000000}"/>
          </ac:picMkLst>
        </pc:picChg>
      </pc:sldChg>
      <pc:sldChg chg="addSp delSp modSp mod">
        <pc:chgData name="Kripen" userId="3b52d222-abd7-438b-a4ae-0a3f4808b96c" providerId="ADAL" clId="{17717420-8B0E-45D7-AD7E-4F6C721336BC}" dt="2026-04-23T06:35:00.794" v="257" actId="1076"/>
        <pc:sldMkLst>
          <pc:docMk/>
          <pc:sldMk cId="0" sldId="262"/>
        </pc:sldMkLst>
        <pc:spChg chg="del">
          <ac:chgData name="Kripen" userId="3b52d222-abd7-438b-a4ae-0a3f4808b96c" providerId="ADAL" clId="{17717420-8B0E-45D7-AD7E-4F6C721336BC}" dt="2026-04-22T16:30:38.020" v="0" actId="478"/>
          <ac:spMkLst>
            <pc:docMk/>
            <pc:sldMk cId="0" sldId="262"/>
            <ac:spMk id="2" creationId="{00000000-0000-0000-0000-000000000000}"/>
          </ac:spMkLst>
        </pc:spChg>
        <pc:picChg chg="add mod">
          <ac:chgData name="Kripen" userId="3b52d222-abd7-438b-a4ae-0a3f4808b96c" providerId="ADAL" clId="{17717420-8B0E-45D7-AD7E-4F6C721336BC}" dt="2026-04-23T06:35:00.794" v="257" actId="1076"/>
          <ac:picMkLst>
            <pc:docMk/>
            <pc:sldMk cId="0" sldId="262"/>
            <ac:picMk id="8" creationId="{A2B392BA-9C6A-CD97-AFF0-39B6012BD039}"/>
          </ac:picMkLst>
        </pc:picChg>
      </pc:sldChg>
      <pc:sldChg chg="modSp mod">
        <pc:chgData name="Kripen" userId="3b52d222-abd7-438b-a4ae-0a3f4808b96c" providerId="ADAL" clId="{17717420-8B0E-45D7-AD7E-4F6C721336BC}" dt="2026-04-23T08:40:22.679" v="949" actId="20577"/>
        <pc:sldMkLst>
          <pc:docMk/>
          <pc:sldMk cId="0" sldId="263"/>
        </pc:sldMkLst>
        <pc:spChg chg="mod">
          <ac:chgData name="Kripen" userId="3b52d222-abd7-438b-a4ae-0a3f4808b96c" providerId="ADAL" clId="{17717420-8B0E-45D7-AD7E-4F6C721336BC}" dt="2026-04-23T08:40:22.679" v="949" actId="20577"/>
          <ac:spMkLst>
            <pc:docMk/>
            <pc:sldMk cId="0" sldId="263"/>
            <ac:spMk id="5" creationId="{00000000-0000-0000-0000-000000000000}"/>
          </ac:spMkLst>
        </pc:spChg>
      </pc:sldChg>
      <pc:sldChg chg="modSp mod">
        <pc:chgData name="Kripen" userId="3b52d222-abd7-438b-a4ae-0a3f4808b96c" providerId="ADAL" clId="{17717420-8B0E-45D7-AD7E-4F6C721336BC}" dt="2026-04-23T06:48:37.500" v="414" actId="20577"/>
        <pc:sldMkLst>
          <pc:docMk/>
          <pc:sldMk cId="0" sldId="264"/>
        </pc:sldMkLst>
        <pc:spChg chg="mod">
          <ac:chgData name="Kripen" userId="3b52d222-abd7-438b-a4ae-0a3f4808b96c" providerId="ADAL" clId="{17717420-8B0E-45D7-AD7E-4F6C721336BC}" dt="2026-04-23T06:48:37.500" v="414" actId="20577"/>
          <ac:spMkLst>
            <pc:docMk/>
            <pc:sldMk cId="0" sldId="264"/>
            <ac:spMk id="5" creationId="{00000000-0000-0000-0000-000000000000}"/>
          </ac:spMkLst>
        </pc:spChg>
      </pc:sldChg>
      <pc:sldChg chg="addSp modSp mod">
        <pc:chgData name="Kripen" userId="3b52d222-abd7-438b-a4ae-0a3f4808b96c" providerId="ADAL" clId="{17717420-8B0E-45D7-AD7E-4F6C721336BC}" dt="2026-04-23T07:01:52.136" v="794" actId="21"/>
        <pc:sldMkLst>
          <pc:docMk/>
          <pc:sldMk cId="0" sldId="265"/>
        </pc:sldMkLst>
        <pc:spChg chg="add mod">
          <ac:chgData name="Kripen" userId="3b52d222-abd7-438b-a4ae-0a3f4808b96c" providerId="ADAL" clId="{17717420-8B0E-45D7-AD7E-4F6C721336BC}" dt="2026-04-23T06:56:49.560" v="648" actId="1076"/>
          <ac:spMkLst>
            <pc:docMk/>
            <pc:sldMk cId="0" sldId="265"/>
            <ac:spMk id="2" creationId="{2B34A6E3-1579-0E43-76F3-E778DBE389B4}"/>
          </ac:spMkLst>
        </pc:spChg>
        <pc:spChg chg="mod">
          <ac:chgData name="Kripen" userId="3b52d222-abd7-438b-a4ae-0a3f4808b96c" providerId="ADAL" clId="{17717420-8B0E-45D7-AD7E-4F6C721336BC}" dt="2026-04-23T07:01:52.136" v="794" actId="21"/>
          <ac:spMkLst>
            <pc:docMk/>
            <pc:sldMk cId="0" sldId="265"/>
            <ac:spMk id="5" creationId="{00000000-0000-0000-0000-000000000000}"/>
          </ac:spMkLst>
        </pc:spChg>
      </pc:sldChg>
      <pc:sldChg chg="addSp delSp modSp new mod">
        <pc:chgData name="Kripen" userId="3b52d222-abd7-438b-a4ae-0a3f4808b96c" providerId="ADAL" clId="{17717420-8B0E-45D7-AD7E-4F6C721336BC}" dt="2026-04-23T06:29:24.113" v="221"/>
        <pc:sldMkLst>
          <pc:docMk/>
          <pc:sldMk cId="3196498088" sldId="266"/>
        </pc:sldMkLst>
        <pc:spChg chg="del">
          <ac:chgData name="Kripen" userId="3b52d222-abd7-438b-a4ae-0a3f4808b96c" providerId="ADAL" clId="{17717420-8B0E-45D7-AD7E-4F6C721336BC}" dt="2026-04-23T06:28:58.788" v="217" actId="478"/>
          <ac:spMkLst>
            <pc:docMk/>
            <pc:sldMk cId="3196498088" sldId="266"/>
            <ac:spMk id="2" creationId="{2A4A0258-6E50-8E0B-6F98-957B103924D6}"/>
          </ac:spMkLst>
        </pc:spChg>
        <pc:spChg chg="add del">
          <ac:chgData name="Kripen" userId="3b52d222-abd7-438b-a4ae-0a3f4808b96c" providerId="ADAL" clId="{17717420-8B0E-45D7-AD7E-4F6C721336BC}" dt="2026-04-23T06:29:02.788" v="219" actId="478"/>
          <ac:spMkLst>
            <pc:docMk/>
            <pc:sldMk cId="3196498088" sldId="266"/>
            <ac:spMk id="3" creationId="{A4D53DEC-7904-E9C6-B668-820B8291A198}"/>
          </ac:spMkLst>
        </pc:spChg>
        <pc:spChg chg="add mod">
          <ac:chgData name="Kripen" userId="3b52d222-abd7-438b-a4ae-0a3f4808b96c" providerId="ADAL" clId="{17717420-8B0E-45D7-AD7E-4F6C721336BC}" dt="2026-04-23T06:29:24.113" v="221"/>
          <ac:spMkLst>
            <pc:docMk/>
            <pc:sldMk cId="3196498088" sldId="266"/>
            <ac:spMk id="6" creationId="{4C10239B-8E02-98CF-E7EB-4482A6B68084}"/>
          </ac:spMkLst>
        </pc:spChg>
        <pc:picChg chg="add">
          <ac:chgData name="Kripen" userId="3b52d222-abd7-438b-a4ae-0a3f4808b96c" providerId="ADAL" clId="{17717420-8B0E-45D7-AD7E-4F6C721336BC}" dt="2026-04-23T06:29:08.440" v="220" actId="22"/>
          <ac:picMkLst>
            <pc:docMk/>
            <pc:sldMk cId="3196498088" sldId="266"/>
            <ac:picMk id="5" creationId="{3AA18005-405B-DA80-28A7-7E5B6AF9B663}"/>
          </ac:picMkLst>
        </pc:picChg>
        <pc:picChg chg="add mod">
          <ac:chgData name="Kripen" userId="3b52d222-abd7-438b-a4ae-0a3f4808b96c" providerId="ADAL" clId="{17717420-8B0E-45D7-AD7E-4F6C721336BC}" dt="2026-04-23T06:29:24.113" v="221"/>
          <ac:picMkLst>
            <pc:docMk/>
            <pc:sldMk cId="3196498088" sldId="266"/>
            <ac:picMk id="7" creationId="{312E3270-07B6-0796-2D55-925C4131365D}"/>
          </ac:picMkLst>
        </pc:picChg>
      </pc:sldChg>
      <pc:sldChg chg="addSp delSp modSp new mod ord">
        <pc:chgData name="Kripen" userId="3b52d222-abd7-438b-a4ae-0a3f4808b96c" providerId="ADAL" clId="{17717420-8B0E-45D7-AD7E-4F6C721336BC}" dt="2026-04-23T07:00:24.869" v="746" actId="1076"/>
        <pc:sldMkLst>
          <pc:docMk/>
          <pc:sldMk cId="2373959539" sldId="267"/>
        </pc:sldMkLst>
        <pc:spChg chg="del">
          <ac:chgData name="Kripen" userId="3b52d222-abd7-438b-a4ae-0a3f4808b96c" providerId="ADAL" clId="{17717420-8B0E-45D7-AD7E-4F6C721336BC}" dt="2026-04-23T06:50:00.288" v="419" actId="478"/>
          <ac:spMkLst>
            <pc:docMk/>
            <pc:sldMk cId="2373959539" sldId="267"/>
            <ac:spMk id="2" creationId="{247EC4A3-3D99-80F0-6000-4BB3E19FB2F9}"/>
          </ac:spMkLst>
        </pc:spChg>
        <pc:spChg chg="add mod">
          <ac:chgData name="Kripen" userId="3b52d222-abd7-438b-a4ae-0a3f4808b96c" providerId="ADAL" clId="{17717420-8B0E-45D7-AD7E-4F6C721336BC}" dt="2026-04-23T06:49:57.186" v="418"/>
          <ac:spMkLst>
            <pc:docMk/>
            <pc:sldMk cId="2373959539" sldId="267"/>
            <ac:spMk id="3" creationId="{63CEC73A-62CB-D303-09E7-865701975720}"/>
          </ac:spMkLst>
        </pc:spChg>
        <pc:spChg chg="add mod">
          <ac:chgData name="Kripen" userId="3b52d222-abd7-438b-a4ae-0a3f4808b96c" providerId="ADAL" clId="{17717420-8B0E-45D7-AD7E-4F6C721336BC}" dt="2026-04-23T07:00:08.044" v="740" actId="1076"/>
          <ac:spMkLst>
            <pc:docMk/>
            <pc:sldMk cId="2373959539" sldId="267"/>
            <ac:spMk id="4" creationId="{D2972ACE-6C5B-B88F-B5E2-88687CA38237}"/>
          </ac:spMkLst>
        </pc:spChg>
        <pc:spChg chg="add mod">
          <ac:chgData name="Kripen" userId="3b52d222-abd7-438b-a4ae-0a3f4808b96c" providerId="ADAL" clId="{17717420-8B0E-45D7-AD7E-4F6C721336BC}" dt="2026-04-23T06:55:39.774" v="610" actId="313"/>
          <ac:spMkLst>
            <pc:docMk/>
            <pc:sldMk cId="2373959539" sldId="267"/>
            <ac:spMk id="6" creationId="{16A05A0D-7B2C-1A02-20DD-2596726EDBED}"/>
          </ac:spMkLst>
        </pc:spChg>
        <pc:spChg chg="add mod">
          <ac:chgData name="Kripen" userId="3b52d222-abd7-438b-a4ae-0a3f4808b96c" providerId="ADAL" clId="{17717420-8B0E-45D7-AD7E-4F6C721336BC}" dt="2026-04-23T06:53:42.367" v="585" actId="1076"/>
          <ac:spMkLst>
            <pc:docMk/>
            <pc:sldMk cId="2373959539" sldId="267"/>
            <ac:spMk id="8" creationId="{F4BF379E-8447-2EDA-7B12-C637B7548CD9}"/>
          </ac:spMkLst>
        </pc:spChg>
        <pc:spChg chg="add mod">
          <ac:chgData name="Kripen" userId="3b52d222-abd7-438b-a4ae-0a3f4808b96c" providerId="ADAL" clId="{17717420-8B0E-45D7-AD7E-4F6C721336BC}" dt="2026-04-23T06:53:38.448" v="584" actId="20577"/>
          <ac:spMkLst>
            <pc:docMk/>
            <pc:sldMk cId="2373959539" sldId="267"/>
            <ac:spMk id="10" creationId="{AB5C8A5A-983C-5389-1C92-81EC94CBE137}"/>
          </ac:spMkLst>
        </pc:spChg>
        <pc:picChg chg="add mod">
          <ac:chgData name="Kripen" userId="3b52d222-abd7-438b-a4ae-0a3f4808b96c" providerId="ADAL" clId="{17717420-8B0E-45D7-AD7E-4F6C721336BC}" dt="2026-04-23T06:49:57.186" v="418"/>
          <ac:picMkLst>
            <pc:docMk/>
            <pc:sldMk cId="2373959539" sldId="267"/>
            <ac:picMk id="5" creationId="{B454BEA5-270A-56C4-0DAD-20FC6368145E}"/>
          </ac:picMkLst>
        </pc:picChg>
        <pc:picChg chg="add mod">
          <ac:chgData name="Kripen" userId="3b52d222-abd7-438b-a4ae-0a3f4808b96c" providerId="ADAL" clId="{17717420-8B0E-45D7-AD7E-4F6C721336BC}" dt="2026-04-23T06:55:46.725" v="613" actId="1076"/>
          <ac:picMkLst>
            <pc:docMk/>
            <pc:sldMk cId="2373959539" sldId="267"/>
            <ac:picMk id="12" creationId="{671440F2-556D-22AC-1EDD-985961E1C42B}"/>
          </ac:picMkLst>
        </pc:picChg>
        <pc:picChg chg="add mod">
          <ac:chgData name="Kripen" userId="3b52d222-abd7-438b-a4ae-0a3f4808b96c" providerId="ADAL" clId="{17717420-8B0E-45D7-AD7E-4F6C721336BC}" dt="2026-04-23T07:00:24.869" v="746" actId="1076"/>
          <ac:picMkLst>
            <pc:docMk/>
            <pc:sldMk cId="2373959539" sldId="267"/>
            <ac:picMk id="1026" creationId="{1B2D7207-B87E-4C00-ED9B-0913E9E7E006}"/>
          </ac:picMkLst>
        </pc:picChg>
      </pc:sldChg>
      <pc:sldChg chg="addSp delSp modSp new mod ord">
        <pc:chgData name="Kripen" userId="3b52d222-abd7-438b-a4ae-0a3f4808b96c" providerId="ADAL" clId="{17717420-8B0E-45D7-AD7E-4F6C721336BC}" dt="2026-04-23T07:02:50.666" v="897" actId="20577"/>
        <pc:sldMkLst>
          <pc:docMk/>
          <pc:sldMk cId="1894231781" sldId="268"/>
        </pc:sldMkLst>
        <pc:spChg chg="del">
          <ac:chgData name="Kripen" userId="3b52d222-abd7-438b-a4ae-0a3f4808b96c" providerId="ADAL" clId="{17717420-8B0E-45D7-AD7E-4F6C721336BC}" dt="2026-04-23T06:59:25.791" v="736" actId="478"/>
          <ac:spMkLst>
            <pc:docMk/>
            <pc:sldMk cId="1894231781" sldId="268"/>
            <ac:spMk id="2" creationId="{5B8DADD1-F71C-A784-4058-AA156C91AC05}"/>
          </ac:spMkLst>
        </pc:spChg>
        <pc:spChg chg="add mod">
          <ac:chgData name="Kripen" userId="3b52d222-abd7-438b-a4ae-0a3f4808b96c" providerId="ADAL" clId="{17717420-8B0E-45D7-AD7E-4F6C721336BC}" dt="2026-04-23T06:59:22.530" v="735"/>
          <ac:spMkLst>
            <pc:docMk/>
            <pc:sldMk cId="1894231781" sldId="268"/>
            <ac:spMk id="3" creationId="{1EC33F83-18CD-3AAD-FF7C-C0A86BF0C055}"/>
          </ac:spMkLst>
        </pc:spChg>
        <pc:spChg chg="add del">
          <ac:chgData name="Kripen" userId="3b52d222-abd7-438b-a4ae-0a3f4808b96c" providerId="ADAL" clId="{17717420-8B0E-45D7-AD7E-4F6C721336BC}" dt="2026-04-23T07:01:00.400" v="752" actId="22"/>
          <ac:spMkLst>
            <pc:docMk/>
            <pc:sldMk cId="1894231781" sldId="268"/>
            <ac:spMk id="6" creationId="{93F0898B-E0A5-CD0A-DC3E-34E24024A977}"/>
          </ac:spMkLst>
        </pc:spChg>
        <pc:spChg chg="add del">
          <ac:chgData name="Kripen" userId="3b52d222-abd7-438b-a4ae-0a3f4808b96c" providerId="ADAL" clId="{17717420-8B0E-45D7-AD7E-4F6C721336BC}" dt="2026-04-23T07:02:15.724" v="797" actId="478"/>
          <ac:spMkLst>
            <pc:docMk/>
            <pc:sldMk cId="1894231781" sldId="268"/>
            <ac:spMk id="8" creationId="{B84356D6-C249-961C-D2F3-F3C56CC19277}"/>
          </ac:spMkLst>
        </pc:spChg>
        <pc:spChg chg="add mod">
          <ac:chgData name="Kripen" userId="3b52d222-abd7-438b-a4ae-0a3f4808b96c" providerId="ADAL" clId="{17717420-8B0E-45D7-AD7E-4F6C721336BC}" dt="2026-04-23T07:02:50.666" v="897" actId="20577"/>
          <ac:spMkLst>
            <pc:docMk/>
            <pc:sldMk cId="1894231781" sldId="268"/>
            <ac:spMk id="9" creationId="{7BD3C7F4-4F35-E6F4-7FCA-331E97F36320}"/>
          </ac:spMkLst>
        </pc:spChg>
        <pc:picChg chg="add mod">
          <ac:chgData name="Kripen" userId="3b52d222-abd7-438b-a4ae-0a3f4808b96c" providerId="ADAL" clId="{17717420-8B0E-45D7-AD7E-4F6C721336BC}" dt="2026-04-23T06:59:22.530" v="735"/>
          <ac:picMkLst>
            <pc:docMk/>
            <pc:sldMk cId="1894231781" sldId="268"/>
            <ac:picMk id="4" creationId="{1107D94D-97E9-B493-ECAD-F3CAF1BC13F3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0425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Welcome everyone. Today is about practical tips to stay safe online. This will be simple, not technical.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End with reassurance and confidence.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Explain that anyone can be targeted. Reassure them this is about confidence, not fear.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Explain AI simply: it makes scams look and sound real, but the tactics are the same.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Explain cloning: someone copies your profile and messages your contacts.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Ask: what looks suspicious? Then highlight urgency and unknown number.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Explain phishing: scammers want you to click links and enter details.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Explain impersonation scams and never sharing details.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Reinforce simple actions. This is the most important slide.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Explain Action Fraud briefly and encourage reaching out.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portfraud.police.uk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jpg"/><Relationship Id="rId4" Type="http://schemas.openxmlformats.org/officeDocument/2006/relationships/hyperlink" Target="https://www.reportfraud.police.uk/collection/a-z-fraud/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ineye.com/" TargetMode="External"/><Relationship Id="rId7" Type="http://schemas.openxmlformats.org/officeDocument/2006/relationships/image" Target="../media/image1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hyperlink" Target="https://www.met.police.uk/advice/advice-and-information/fa/fraud/personal-fraud/online-shopping/" TargetMode="External"/><Relationship Id="rId4" Type="http://schemas.openxmlformats.org/officeDocument/2006/relationships/hyperlink" Target="https://reverse.photos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37160" cy="6400800"/>
          </a:xfrm>
          <a:prstGeom prst="rect">
            <a:avLst/>
          </a:prstGeom>
          <a:solidFill>
            <a:srgbClr val="00A65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548640" y="457200"/>
            <a:ext cx="73152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>
                <a:solidFill>
                  <a:srgbClr val="009999"/>
                </a:solidFill>
              </a:defRPr>
            </a:pPr>
            <a:r>
              <a:t>Online Safety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8640" y="1645920"/>
            <a:ext cx="4429418" cy="12926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600"/>
            </a:pPr>
            <a:r>
              <a:rPr dirty="0"/>
              <a:t>Simple steps to stay safe online</a:t>
            </a:r>
          </a:p>
          <a:p>
            <a:pPr>
              <a:defRPr sz="2600">
                <a:solidFill>
                  <a:srgbClr val="323232"/>
                </a:solidFill>
              </a:defRPr>
            </a:pPr>
            <a:r>
              <a:rPr dirty="0"/>
              <a:t>British Polio Fellowship</a:t>
            </a:r>
          </a:p>
          <a:p>
            <a:pPr>
              <a:defRPr sz="2600">
                <a:solidFill>
                  <a:srgbClr val="323232"/>
                </a:solidFill>
              </a:defRPr>
            </a:pPr>
            <a:r>
              <a:rPr dirty="0"/>
              <a:t>Kripen Dhrona – </a:t>
            </a:r>
            <a:r>
              <a:rPr lang="en-GB" dirty="0"/>
              <a:t>April</a:t>
            </a:r>
            <a:r>
              <a:rPr dirty="0"/>
              <a:t> 2026</a:t>
            </a:r>
          </a:p>
        </p:txBody>
      </p:sp>
      <p:pic>
        <p:nvPicPr>
          <p:cNvPr id="6" name="Picture 5" descr="BP Fellowship logo - lar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8079" y="182880"/>
            <a:ext cx="1411576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37160" cy="6400800"/>
          </a:xfrm>
          <a:prstGeom prst="rect">
            <a:avLst/>
          </a:prstGeom>
          <a:solidFill>
            <a:srgbClr val="00A65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548640" y="457200"/>
            <a:ext cx="73152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>
                <a:solidFill>
                  <a:srgbClr val="009999"/>
                </a:solidFill>
              </a:defRPr>
            </a:pPr>
            <a:r>
              <a:rPr dirty="0"/>
              <a:t>How to Stay Safe 🔒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2920" y="1645920"/>
            <a:ext cx="8531695" cy="529375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600"/>
            </a:pPr>
            <a:r>
              <a:rPr dirty="0"/>
              <a:t>Pause before acting</a:t>
            </a:r>
          </a:p>
          <a:p>
            <a:pPr>
              <a:defRPr sz="2600">
                <a:solidFill>
                  <a:srgbClr val="323232"/>
                </a:solidFill>
              </a:defRPr>
            </a:pPr>
            <a:r>
              <a:rPr dirty="0"/>
              <a:t>Verify independently</a:t>
            </a:r>
          </a:p>
          <a:p>
            <a:pPr>
              <a:defRPr sz="2600">
                <a:solidFill>
                  <a:srgbClr val="323232"/>
                </a:solidFill>
              </a:defRPr>
            </a:pPr>
            <a:r>
              <a:rPr dirty="0"/>
              <a:t>Call back on known numbers</a:t>
            </a:r>
          </a:p>
          <a:p>
            <a:pPr>
              <a:defRPr sz="2600">
                <a:solidFill>
                  <a:srgbClr val="323232"/>
                </a:solidFill>
              </a:defRPr>
            </a:pPr>
            <a:r>
              <a:rPr dirty="0"/>
              <a:t>Don’t click unknown links</a:t>
            </a:r>
            <a:endParaRPr lang="en-GB" dirty="0"/>
          </a:p>
          <a:p>
            <a:pPr>
              <a:defRPr sz="2600">
                <a:solidFill>
                  <a:srgbClr val="323232"/>
                </a:solidFill>
              </a:defRPr>
            </a:pPr>
            <a:r>
              <a:rPr lang="en-GB" dirty="0"/>
              <a:t>Are you being rushed???</a:t>
            </a:r>
          </a:p>
          <a:p>
            <a:pPr>
              <a:defRPr sz="2600">
                <a:solidFill>
                  <a:srgbClr val="323232"/>
                </a:solidFill>
              </a:defRPr>
            </a:pPr>
            <a:r>
              <a:rPr lang="en-GB" dirty="0"/>
              <a:t>Talk to family or friends</a:t>
            </a:r>
          </a:p>
          <a:p>
            <a:pPr>
              <a:defRPr sz="2600">
                <a:solidFill>
                  <a:srgbClr val="323232"/>
                </a:solidFill>
              </a:defRPr>
            </a:pPr>
            <a:r>
              <a:rPr lang="en-GB" dirty="0"/>
              <a:t>Use antivirus /spam software on all devices</a:t>
            </a:r>
          </a:p>
          <a:p>
            <a:pPr>
              <a:defRPr sz="2600">
                <a:solidFill>
                  <a:srgbClr val="323232"/>
                </a:solidFill>
              </a:defRPr>
            </a:pPr>
            <a:r>
              <a:rPr lang="en-GB" dirty="0"/>
              <a:t>Password protocols</a:t>
            </a:r>
          </a:p>
          <a:p>
            <a:pPr>
              <a:defRPr sz="2600">
                <a:solidFill>
                  <a:srgbClr val="323232"/>
                </a:solidFill>
              </a:defRPr>
            </a:pPr>
            <a:r>
              <a:rPr lang="en-GB" dirty="0"/>
              <a:t>Pin protocols </a:t>
            </a:r>
          </a:p>
          <a:p>
            <a:pPr>
              <a:defRPr sz="2600">
                <a:solidFill>
                  <a:srgbClr val="323232"/>
                </a:solidFill>
              </a:defRPr>
            </a:pPr>
            <a:r>
              <a:rPr lang="en-GB" dirty="0"/>
              <a:t>Two factor Authorisation</a:t>
            </a:r>
          </a:p>
          <a:p>
            <a:pPr>
              <a:defRPr sz="2600">
                <a:solidFill>
                  <a:srgbClr val="323232"/>
                </a:solidFill>
              </a:defRPr>
            </a:pPr>
            <a:r>
              <a:rPr lang="en-GB" dirty="0"/>
              <a:t>Being aware of your surroundings – both online and in person</a:t>
            </a:r>
          </a:p>
          <a:p>
            <a:pPr>
              <a:defRPr sz="2600">
                <a:solidFill>
                  <a:srgbClr val="323232"/>
                </a:solidFill>
              </a:defRPr>
            </a:pPr>
            <a:r>
              <a:rPr lang="en-GB" dirty="0"/>
              <a:t>Are you oversharing? Who are you </a:t>
            </a:r>
            <a:r>
              <a:rPr lang="en-GB"/>
              <a:t>sharing with?</a:t>
            </a:r>
            <a:endParaRPr lang="en-GB" dirty="0"/>
          </a:p>
          <a:p>
            <a:pPr>
              <a:defRPr sz="2600">
                <a:solidFill>
                  <a:srgbClr val="323232"/>
                </a:solidFill>
              </a:defRPr>
            </a:pPr>
            <a:endParaRPr lang="en-GB" dirty="0"/>
          </a:p>
        </p:txBody>
      </p:sp>
      <p:pic>
        <p:nvPicPr>
          <p:cNvPr id="6" name="Picture 5" descr="BP Fellowship logo - lar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8079" y="182880"/>
            <a:ext cx="1411576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37160" cy="6400800"/>
          </a:xfrm>
          <a:prstGeom prst="rect">
            <a:avLst/>
          </a:prstGeom>
          <a:solidFill>
            <a:srgbClr val="00A65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548640" y="457200"/>
            <a:ext cx="73152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>
                <a:solidFill>
                  <a:srgbClr val="009999"/>
                </a:solidFill>
              </a:defRPr>
            </a:pPr>
            <a:r>
              <a:t>Where to Get Help ☎️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8640" y="1645920"/>
            <a:ext cx="7936788" cy="44935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600"/>
            </a:pPr>
            <a:r>
              <a:rPr dirty="0"/>
              <a:t>Action Fraud</a:t>
            </a:r>
            <a:r>
              <a:rPr lang="en-GB" dirty="0"/>
              <a:t>-Report Fraud</a:t>
            </a:r>
          </a:p>
          <a:p>
            <a:pPr>
              <a:defRPr sz="2600"/>
            </a:pPr>
            <a:r>
              <a:rPr lang="en-GB" dirty="0">
                <a:hlinkClick r:id="rId3"/>
              </a:rPr>
              <a:t>https://www.reportfraud.police.uk/</a:t>
            </a:r>
            <a:endParaRPr lang="en-GB" dirty="0"/>
          </a:p>
          <a:p>
            <a:pPr>
              <a:defRPr sz="2600"/>
            </a:pPr>
            <a:endParaRPr lang="en-GB" dirty="0"/>
          </a:p>
          <a:p>
            <a:pPr>
              <a:defRPr sz="2600"/>
            </a:pPr>
            <a:r>
              <a:rPr lang="en-GB" dirty="0">
                <a:hlinkClick r:id="rId4"/>
              </a:rPr>
              <a:t>https://www.reportfraud.police.uk/collection/a-z-fraud/</a:t>
            </a:r>
            <a:r>
              <a:rPr lang="en-GB" dirty="0"/>
              <a:t> </a:t>
            </a:r>
          </a:p>
          <a:p>
            <a:pPr>
              <a:defRPr sz="2600"/>
            </a:pPr>
            <a:endParaRPr dirty="0"/>
          </a:p>
          <a:p>
            <a:pPr>
              <a:defRPr sz="2600">
                <a:solidFill>
                  <a:srgbClr val="323232"/>
                </a:solidFill>
              </a:defRPr>
            </a:pPr>
            <a:r>
              <a:rPr dirty="0"/>
              <a:t>Your bank</a:t>
            </a:r>
            <a:endParaRPr lang="en-GB" dirty="0"/>
          </a:p>
          <a:p>
            <a:pPr>
              <a:defRPr sz="2600">
                <a:solidFill>
                  <a:srgbClr val="323232"/>
                </a:solidFill>
              </a:defRPr>
            </a:pPr>
            <a:r>
              <a:rPr lang="en-GB" dirty="0"/>
              <a:t>Local Authority</a:t>
            </a:r>
          </a:p>
          <a:p>
            <a:pPr>
              <a:defRPr sz="2600">
                <a:solidFill>
                  <a:srgbClr val="323232"/>
                </a:solidFill>
              </a:defRPr>
            </a:pPr>
            <a:r>
              <a:rPr lang="en-GB" dirty="0"/>
              <a:t>The Police</a:t>
            </a:r>
            <a:endParaRPr dirty="0"/>
          </a:p>
          <a:p>
            <a:pPr>
              <a:defRPr sz="2600">
                <a:solidFill>
                  <a:srgbClr val="323232"/>
                </a:solidFill>
              </a:defRPr>
            </a:pPr>
            <a:r>
              <a:rPr lang="en-GB" dirty="0"/>
              <a:t>Charities such as Age UK, Scope etc..</a:t>
            </a:r>
          </a:p>
          <a:p>
            <a:pPr>
              <a:defRPr sz="2600">
                <a:solidFill>
                  <a:srgbClr val="323232"/>
                </a:solidFill>
              </a:defRPr>
            </a:pPr>
            <a:r>
              <a:rPr lang="en-GB" dirty="0"/>
              <a:t>Not our area of expertise, but if needs be</a:t>
            </a:r>
          </a:p>
          <a:p>
            <a:pPr>
              <a:defRPr sz="2600">
                <a:solidFill>
                  <a:srgbClr val="323232"/>
                </a:solidFill>
              </a:defRPr>
            </a:pPr>
            <a:r>
              <a:rPr dirty="0"/>
              <a:t>British Polio Fellowship</a:t>
            </a:r>
          </a:p>
        </p:txBody>
      </p:sp>
      <p:pic>
        <p:nvPicPr>
          <p:cNvPr id="6" name="Picture 5" descr="BP Fellowship logo - larg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98079" y="182880"/>
            <a:ext cx="1411576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EC33F83-18CD-3AAD-FF7C-C0A86BF0C055}"/>
              </a:ext>
            </a:extLst>
          </p:cNvPr>
          <p:cNvSpPr/>
          <p:nvPr/>
        </p:nvSpPr>
        <p:spPr>
          <a:xfrm>
            <a:off x="0" y="0"/>
            <a:ext cx="137160" cy="6400800"/>
          </a:xfrm>
          <a:prstGeom prst="rect">
            <a:avLst/>
          </a:prstGeom>
          <a:solidFill>
            <a:srgbClr val="00A65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4" name="Picture 3" descr="BP Fellowship logo - large.jpg">
            <a:extLst>
              <a:ext uri="{FF2B5EF4-FFF2-40B4-BE49-F238E27FC236}">
                <a16:creationId xmlns:a16="http://schemas.microsoft.com/office/drawing/2014/main" id="{1107D94D-97E9-B493-ECAD-F3CAF1BC13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8079" y="182880"/>
            <a:ext cx="1411576" cy="54864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BD3C7F4-4F35-E6F4-7FCA-331E97F36320}"/>
              </a:ext>
            </a:extLst>
          </p:cNvPr>
          <p:cNvSpPr txBox="1"/>
          <p:nvPr/>
        </p:nvSpPr>
        <p:spPr>
          <a:xfrm>
            <a:off x="941832" y="2249424"/>
            <a:ext cx="7344329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4000" b="1">
                <a:solidFill>
                  <a:srgbClr val="009999"/>
                </a:solidFill>
              </a:defRPr>
            </a:pPr>
            <a:r>
              <a:rPr lang="en-GB" dirty="0"/>
              <a:t>Much of modern life is online</a:t>
            </a:r>
          </a:p>
          <a:p>
            <a:pPr>
              <a:defRPr sz="4000" b="1">
                <a:solidFill>
                  <a:srgbClr val="009999"/>
                </a:solidFill>
              </a:defRPr>
            </a:pPr>
            <a:endParaRPr lang="en-GB" dirty="0"/>
          </a:p>
          <a:p>
            <a:pPr>
              <a:defRPr sz="4000" b="1">
                <a:solidFill>
                  <a:srgbClr val="009999"/>
                </a:solidFill>
              </a:defRPr>
            </a:pPr>
            <a:r>
              <a:rPr lang="en-GB" dirty="0"/>
              <a:t>Think how you would act in real life and the same applies online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942317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37160" cy="6400800"/>
          </a:xfrm>
          <a:prstGeom prst="rect">
            <a:avLst/>
          </a:prstGeom>
          <a:solidFill>
            <a:srgbClr val="00A65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548640" y="457200"/>
            <a:ext cx="73152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>
                <a:solidFill>
                  <a:srgbClr val="009999"/>
                </a:solidFill>
              </a:defRPr>
            </a:pPr>
            <a:r>
              <a:rPr dirty="0"/>
              <a:t>Final Message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8640" y="1645920"/>
            <a:ext cx="2173352" cy="12926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600"/>
            </a:pPr>
            <a:r>
              <a:rPr dirty="0"/>
              <a:t>Take your time</a:t>
            </a:r>
          </a:p>
          <a:p>
            <a:pPr>
              <a:defRPr sz="2600">
                <a:solidFill>
                  <a:srgbClr val="323232"/>
                </a:solidFill>
              </a:defRPr>
            </a:pPr>
            <a:r>
              <a:rPr dirty="0"/>
              <a:t>Be skeptical</a:t>
            </a:r>
          </a:p>
          <a:p>
            <a:pPr>
              <a:defRPr sz="2600">
                <a:solidFill>
                  <a:srgbClr val="323232"/>
                </a:solidFill>
              </a:defRPr>
            </a:pPr>
            <a:endParaRPr lang="en-GB" dirty="0"/>
          </a:p>
        </p:txBody>
      </p:sp>
      <p:pic>
        <p:nvPicPr>
          <p:cNvPr id="6" name="Picture 5" descr="BP Fellowship logo - lar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8079" y="182880"/>
            <a:ext cx="1411576" cy="54864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B34A6E3-1579-0E43-76F3-E778DBE389B4}"/>
              </a:ext>
            </a:extLst>
          </p:cNvPr>
          <p:cNvSpPr txBox="1"/>
          <p:nvPr/>
        </p:nvSpPr>
        <p:spPr>
          <a:xfrm>
            <a:off x="2042734" y="4373880"/>
            <a:ext cx="5543505" cy="255454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>
                <a:solidFill>
                  <a:srgbClr val="009999"/>
                </a:solidFill>
              </a:defRPr>
            </a:pPr>
            <a:r>
              <a:rPr lang="en-GB" dirty="0"/>
              <a:t>Err on the side of caution</a:t>
            </a:r>
          </a:p>
          <a:p>
            <a:pPr>
              <a:defRPr sz="4000" b="1">
                <a:solidFill>
                  <a:srgbClr val="009999"/>
                </a:solidFill>
              </a:defRPr>
            </a:pPr>
            <a:r>
              <a:rPr lang="en-GB" dirty="0"/>
              <a:t>If in doubt check</a:t>
            </a:r>
          </a:p>
          <a:p>
            <a:pPr>
              <a:defRPr sz="4000" b="1">
                <a:solidFill>
                  <a:srgbClr val="009999"/>
                </a:solidFill>
              </a:defRPr>
            </a:pPr>
            <a:r>
              <a:rPr lang="en-GB" dirty="0"/>
              <a:t>You can stay safe</a:t>
            </a:r>
          </a:p>
          <a:p>
            <a:pPr>
              <a:defRPr sz="4000" b="1">
                <a:solidFill>
                  <a:srgbClr val="009999"/>
                </a:solidFill>
              </a:defRPr>
            </a:pP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37160" cy="6400800"/>
          </a:xfrm>
          <a:prstGeom prst="rect">
            <a:avLst/>
          </a:prstGeom>
          <a:solidFill>
            <a:srgbClr val="00A65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548640" y="457200"/>
            <a:ext cx="73152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>
                <a:solidFill>
                  <a:srgbClr val="009999"/>
                </a:solidFill>
              </a:defRPr>
            </a:pPr>
            <a:r>
              <a:rPr dirty="0"/>
              <a:t>Why This Matters ⚠️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8640" y="1645920"/>
            <a:ext cx="5029200" cy="3657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600"/>
            </a:pPr>
            <a:r>
              <a:t>Scams are increasing</a:t>
            </a:r>
          </a:p>
          <a:p>
            <a:pPr>
              <a:defRPr sz="2600">
                <a:solidFill>
                  <a:srgbClr val="323232"/>
                </a:solidFill>
              </a:defRPr>
            </a:pPr>
            <a:r>
              <a:t>More of life is online</a:t>
            </a:r>
          </a:p>
          <a:p>
            <a:pPr>
              <a:defRPr sz="2600">
                <a:solidFill>
                  <a:srgbClr val="323232"/>
                </a:solidFill>
              </a:defRPr>
            </a:pPr>
            <a:r>
              <a:t>Criminals use new technology</a:t>
            </a:r>
          </a:p>
        </p:txBody>
      </p:sp>
      <p:pic>
        <p:nvPicPr>
          <p:cNvPr id="6" name="Picture 5" descr="BP Fellowship logo - lar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8079" y="182880"/>
            <a:ext cx="1411576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37160" cy="6400800"/>
          </a:xfrm>
          <a:prstGeom prst="rect">
            <a:avLst/>
          </a:prstGeom>
          <a:solidFill>
            <a:srgbClr val="00A65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548640" y="457200"/>
            <a:ext cx="73152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>
                <a:solidFill>
                  <a:srgbClr val="009999"/>
                </a:solidFill>
              </a:defRPr>
            </a:pPr>
            <a:r>
              <a:t>AI Risks 🤖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8640" y="1645920"/>
            <a:ext cx="5029200" cy="3657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600"/>
            </a:pPr>
            <a:r>
              <a:t>Fake voices</a:t>
            </a:r>
          </a:p>
          <a:p>
            <a:pPr>
              <a:defRPr sz="2600">
                <a:solidFill>
                  <a:srgbClr val="323232"/>
                </a:solidFill>
              </a:defRPr>
            </a:pPr>
            <a:r>
              <a:t>Deepfake videos</a:t>
            </a:r>
          </a:p>
          <a:p>
            <a:pPr>
              <a:defRPr sz="2600">
                <a:solidFill>
                  <a:srgbClr val="323232"/>
                </a:solidFill>
              </a:defRPr>
            </a:pPr>
            <a:r>
              <a:t>Very realistic scams</a:t>
            </a:r>
          </a:p>
        </p:txBody>
      </p:sp>
      <p:pic>
        <p:nvPicPr>
          <p:cNvPr id="6" name="Picture 5" descr="BP Fellowship logo - lar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8079" y="182880"/>
            <a:ext cx="1411576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37160" cy="6400800"/>
          </a:xfrm>
          <a:prstGeom prst="rect">
            <a:avLst/>
          </a:prstGeom>
          <a:solidFill>
            <a:srgbClr val="00A65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548640" y="457200"/>
            <a:ext cx="73152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>
                <a:solidFill>
                  <a:srgbClr val="009999"/>
                </a:solidFill>
              </a:defRPr>
            </a:pPr>
            <a:r>
              <a:t>Social Media Cloning 👤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8640" y="1645920"/>
            <a:ext cx="5029200" cy="3657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600"/>
            </a:pPr>
            <a:r>
              <a:t>Fake profiles copy real people</a:t>
            </a:r>
          </a:p>
          <a:p>
            <a:pPr>
              <a:defRPr sz="2600">
                <a:solidFill>
                  <a:srgbClr val="323232"/>
                </a:solidFill>
              </a:defRPr>
            </a:pPr>
            <a:r>
              <a:t>Target your friends</a:t>
            </a:r>
          </a:p>
          <a:p>
            <a:pPr>
              <a:defRPr sz="2600">
                <a:solidFill>
                  <a:srgbClr val="323232"/>
                </a:solidFill>
              </a:defRPr>
            </a:pPr>
            <a:r>
              <a:t>Ask for money or help</a:t>
            </a:r>
          </a:p>
        </p:txBody>
      </p:sp>
      <p:pic>
        <p:nvPicPr>
          <p:cNvPr id="6" name="Picture 5" descr="BP Fellowship logo - lar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8079" y="182880"/>
            <a:ext cx="1411576" cy="548640"/>
          </a:xfrm>
          <a:prstGeom prst="rect">
            <a:avLst/>
          </a:prstGeom>
        </p:spPr>
      </p:pic>
      <p:pic>
        <p:nvPicPr>
          <p:cNvPr id="2050" name="Picture 2" descr="What's Up With All These Fake Facebook Accounts? - network1">
            <a:extLst>
              <a:ext uri="{FF2B5EF4-FFF2-40B4-BE49-F238E27FC236}">
                <a16:creationId xmlns:a16="http://schemas.microsoft.com/office/drawing/2014/main" id="{46E0F5BB-35C6-EB2F-CECF-C6815A7C08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6360" y="1295400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15A6270-A03D-C9F2-395E-B1DDF2D8B9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867" y="3021711"/>
            <a:ext cx="2733105" cy="208368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29E3ACE-7A31-C5E2-45CE-F1444D3E8A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02972" y="3355086"/>
            <a:ext cx="2366757" cy="314858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37160" cy="6400800"/>
          </a:xfrm>
          <a:prstGeom prst="rect">
            <a:avLst/>
          </a:prstGeom>
          <a:solidFill>
            <a:srgbClr val="00A65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548640" y="457200"/>
            <a:ext cx="73152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>
                <a:solidFill>
                  <a:srgbClr val="009999"/>
                </a:solidFill>
              </a:defRPr>
            </a:pPr>
            <a:r>
              <a:t>WhatsApp Scam 📱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8640" y="1645920"/>
            <a:ext cx="5029200" cy="3657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600"/>
            </a:pPr>
            <a:r>
              <a:t>Urgent message</a:t>
            </a:r>
          </a:p>
          <a:p>
            <a:pPr>
              <a:defRPr sz="2600">
                <a:solidFill>
                  <a:srgbClr val="323232"/>
                </a:solidFill>
              </a:defRPr>
            </a:pPr>
            <a:r>
              <a:t>Unknown number</a:t>
            </a:r>
          </a:p>
          <a:p>
            <a:pPr>
              <a:defRPr sz="2600">
                <a:solidFill>
                  <a:srgbClr val="323232"/>
                </a:solidFill>
              </a:defRPr>
            </a:pPr>
            <a:r>
              <a:t>Emotional pressure</a:t>
            </a:r>
          </a:p>
        </p:txBody>
      </p:sp>
      <p:pic>
        <p:nvPicPr>
          <p:cNvPr id="6" name="Picture 5" descr="download-WA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9280" y="1828800"/>
            <a:ext cx="1638605" cy="2926080"/>
          </a:xfrm>
          <a:prstGeom prst="rect">
            <a:avLst/>
          </a:prstGeom>
        </p:spPr>
      </p:pic>
      <p:pic>
        <p:nvPicPr>
          <p:cNvPr id="7" name="Picture 6" descr="BP Fellowship logo - larg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8079" y="182880"/>
            <a:ext cx="1411576" cy="54864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5A2A12B-BA90-B971-D34C-26C72C4FB5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3464" y="5225614"/>
            <a:ext cx="8577072" cy="117518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AA18005-405B-DA80-28A7-7E5B6AF9B6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0"/>
            <a:ext cx="457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C10239B-8E02-98CF-E7EB-4482A6B68084}"/>
              </a:ext>
            </a:extLst>
          </p:cNvPr>
          <p:cNvSpPr/>
          <p:nvPr/>
        </p:nvSpPr>
        <p:spPr>
          <a:xfrm>
            <a:off x="0" y="0"/>
            <a:ext cx="137160" cy="6400800"/>
          </a:xfrm>
          <a:prstGeom prst="rect">
            <a:avLst/>
          </a:prstGeom>
          <a:solidFill>
            <a:srgbClr val="00A65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Picture 6" descr="BP Fellowship logo - large.jpg">
            <a:extLst>
              <a:ext uri="{FF2B5EF4-FFF2-40B4-BE49-F238E27FC236}">
                <a16:creationId xmlns:a16="http://schemas.microsoft.com/office/drawing/2014/main" id="{312E3270-07B6-0796-2D55-925C413136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8079" y="182880"/>
            <a:ext cx="1411576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4980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37160" cy="6400800"/>
          </a:xfrm>
          <a:prstGeom prst="rect">
            <a:avLst/>
          </a:prstGeom>
          <a:solidFill>
            <a:srgbClr val="00A65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548640" y="457200"/>
            <a:ext cx="73152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>
                <a:solidFill>
                  <a:srgbClr val="009999"/>
                </a:solidFill>
              </a:defRPr>
            </a:pPr>
            <a:r>
              <a:t>HMRC Scam ⚠️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8640" y="1645920"/>
            <a:ext cx="5029200" cy="3657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600"/>
            </a:pPr>
            <a:r>
              <a:t>Unexpected refund</a:t>
            </a:r>
          </a:p>
          <a:p>
            <a:pPr>
              <a:defRPr sz="2600">
                <a:solidFill>
                  <a:srgbClr val="323232"/>
                </a:solidFill>
              </a:defRPr>
            </a:pPr>
            <a:r>
              <a:t>Link to click</a:t>
            </a:r>
          </a:p>
          <a:p>
            <a:pPr>
              <a:defRPr sz="2600">
                <a:solidFill>
                  <a:srgbClr val="323232"/>
                </a:solidFill>
              </a:defRPr>
            </a:pPr>
            <a:r>
              <a:t>Too good to be true</a:t>
            </a:r>
          </a:p>
        </p:txBody>
      </p:sp>
      <p:pic>
        <p:nvPicPr>
          <p:cNvPr id="6" name="Picture 5" descr="download-hmrc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0722" y="3081528"/>
            <a:ext cx="4397115" cy="2926080"/>
          </a:xfrm>
          <a:prstGeom prst="rect">
            <a:avLst/>
          </a:prstGeom>
        </p:spPr>
      </p:pic>
      <p:pic>
        <p:nvPicPr>
          <p:cNvPr id="7" name="Picture 6" descr="BP Fellowship logo - larg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8079" y="182880"/>
            <a:ext cx="1411576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37160" cy="6400800"/>
          </a:xfrm>
          <a:prstGeom prst="rect">
            <a:avLst/>
          </a:prstGeom>
          <a:solidFill>
            <a:srgbClr val="00A65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548640" y="457200"/>
            <a:ext cx="73152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>
                <a:solidFill>
                  <a:srgbClr val="009999"/>
                </a:solidFill>
              </a:defRPr>
            </a:pPr>
            <a:r>
              <a:t>Bank Scam 🏦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8640" y="1645920"/>
            <a:ext cx="5029200" cy="3657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600"/>
            </a:pPr>
            <a:r>
              <a:rPr dirty="0"/>
              <a:t>Pretends to be your bank</a:t>
            </a:r>
          </a:p>
          <a:p>
            <a:pPr>
              <a:defRPr sz="2600">
                <a:solidFill>
                  <a:srgbClr val="323232"/>
                </a:solidFill>
              </a:defRPr>
            </a:pPr>
            <a:r>
              <a:rPr dirty="0"/>
              <a:t>Urgent warning</a:t>
            </a:r>
          </a:p>
          <a:p>
            <a:pPr>
              <a:defRPr sz="2600">
                <a:solidFill>
                  <a:srgbClr val="323232"/>
                </a:solidFill>
              </a:defRPr>
            </a:pPr>
            <a:r>
              <a:rPr dirty="0"/>
              <a:t>Tries to create panic</a:t>
            </a:r>
          </a:p>
        </p:txBody>
      </p:sp>
      <p:pic>
        <p:nvPicPr>
          <p:cNvPr id="6" name="Picture 5" descr="download-bank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9280" y="1828800"/>
            <a:ext cx="2939143" cy="2926080"/>
          </a:xfrm>
          <a:prstGeom prst="rect">
            <a:avLst/>
          </a:prstGeom>
        </p:spPr>
      </p:pic>
      <p:pic>
        <p:nvPicPr>
          <p:cNvPr id="7" name="Picture 6" descr="BP Fellowship logo - larg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8079" y="182880"/>
            <a:ext cx="1411576" cy="54864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2B392BA-9C6A-CD97-AFF0-39B6012BD0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07299" y="4088321"/>
            <a:ext cx="1735556" cy="179127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3CEC73A-62CB-D303-09E7-865701975720}"/>
              </a:ext>
            </a:extLst>
          </p:cNvPr>
          <p:cNvSpPr/>
          <p:nvPr/>
        </p:nvSpPr>
        <p:spPr>
          <a:xfrm>
            <a:off x="0" y="0"/>
            <a:ext cx="137160" cy="6400800"/>
          </a:xfrm>
          <a:prstGeom prst="rect">
            <a:avLst/>
          </a:prstGeom>
          <a:solidFill>
            <a:srgbClr val="00A65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972ACE-6C5B-B88F-B5E2-88687CA38237}"/>
              </a:ext>
            </a:extLst>
          </p:cNvPr>
          <p:cNvSpPr txBox="1"/>
          <p:nvPr/>
        </p:nvSpPr>
        <p:spPr>
          <a:xfrm>
            <a:off x="689359" y="247303"/>
            <a:ext cx="3815468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>
                <a:solidFill>
                  <a:srgbClr val="009999"/>
                </a:solidFill>
              </a:defRPr>
            </a:pPr>
            <a:r>
              <a:rPr lang="en-GB" dirty="0"/>
              <a:t>Online Shopping </a:t>
            </a:r>
            <a:endParaRPr dirty="0"/>
          </a:p>
        </p:txBody>
      </p:sp>
      <p:pic>
        <p:nvPicPr>
          <p:cNvPr id="5" name="Picture 4" descr="BP Fellowship logo - large.jpg">
            <a:extLst>
              <a:ext uri="{FF2B5EF4-FFF2-40B4-BE49-F238E27FC236}">
                <a16:creationId xmlns:a16="http://schemas.microsoft.com/office/drawing/2014/main" id="{B454BEA5-270A-56C4-0DAD-20FC636814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8079" y="182880"/>
            <a:ext cx="1411576" cy="54864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6A05A0D-7B2C-1A02-20DD-2596726EDBED}"/>
              </a:ext>
            </a:extLst>
          </p:cNvPr>
          <p:cNvSpPr txBox="1"/>
          <p:nvPr/>
        </p:nvSpPr>
        <p:spPr>
          <a:xfrm>
            <a:off x="548640" y="1259175"/>
            <a:ext cx="4791696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600"/>
            </a:pPr>
            <a:r>
              <a:rPr lang="en-GB" dirty="0"/>
              <a:t>Go to legitimate sites</a:t>
            </a:r>
          </a:p>
          <a:p>
            <a:pPr>
              <a:defRPr sz="2600"/>
            </a:pPr>
            <a:r>
              <a:rPr lang="en-GB" dirty="0"/>
              <a:t>Be careful of adds on social media</a:t>
            </a:r>
          </a:p>
          <a:p>
            <a:pPr>
              <a:defRPr sz="2600"/>
            </a:pPr>
            <a:r>
              <a:rPr lang="en-GB" dirty="0"/>
              <a:t>Is it to good to be true?</a:t>
            </a:r>
          </a:p>
          <a:p>
            <a:pPr>
              <a:defRPr sz="2600"/>
            </a:pPr>
            <a:r>
              <a:rPr lang="en-GB" dirty="0"/>
              <a:t>Be vary of how you are paying</a:t>
            </a:r>
          </a:p>
          <a:p>
            <a:pPr>
              <a:defRPr sz="2600"/>
            </a:pPr>
            <a:r>
              <a:rPr lang="en-GB" dirty="0"/>
              <a:t>Loyalty scheme scams </a:t>
            </a:r>
          </a:p>
          <a:p>
            <a:pPr>
              <a:defRPr sz="2600"/>
            </a:pPr>
            <a:endParaRPr lang="en-GB" dirty="0"/>
          </a:p>
          <a:p>
            <a:pPr>
              <a:defRPr sz="2600"/>
            </a:pPr>
            <a:endParaRPr lang="en-GB" dirty="0"/>
          </a:p>
          <a:p>
            <a:pPr>
              <a:defRPr sz="2600"/>
            </a:pPr>
            <a:endParaRPr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4BF379E-8447-2EDA-7B12-C637B7548CD9}"/>
              </a:ext>
            </a:extLst>
          </p:cNvPr>
          <p:cNvSpPr txBox="1"/>
          <p:nvPr/>
        </p:nvSpPr>
        <p:spPr>
          <a:xfrm>
            <a:off x="548640" y="4646474"/>
            <a:ext cx="459486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1F2025"/>
                </a:solidFill>
                <a:effectLst/>
                <a:latin typeface="Lato-Regular"/>
              </a:rPr>
              <a:t>Fraudsters often use stock images or other people’s images, or use the same image on multiple websites/adverts. You can check if images appear elsewhere on the internet through websites like </a:t>
            </a:r>
            <a:r>
              <a:rPr lang="en-US" b="0" i="0" u="sng" dirty="0" err="1">
                <a:solidFill>
                  <a:srgbClr val="003399"/>
                </a:solidFill>
                <a:effectLst/>
                <a:latin typeface="LatoWebBold"/>
                <a:hlinkClick r:id="rId3" tooltip="TinEye"/>
              </a:rPr>
              <a:t>TinEye</a:t>
            </a:r>
            <a:r>
              <a:rPr lang="en-US" b="0" i="0" dirty="0">
                <a:solidFill>
                  <a:srgbClr val="1F2025"/>
                </a:solidFill>
                <a:effectLst/>
                <a:latin typeface="Lato-Regular"/>
              </a:rPr>
              <a:t> or </a:t>
            </a:r>
            <a:r>
              <a:rPr lang="en-US" b="0" i="0" u="sng" dirty="0" err="1">
                <a:solidFill>
                  <a:srgbClr val="003399"/>
                </a:solidFill>
                <a:effectLst/>
                <a:latin typeface="LatoWebBold"/>
                <a:hlinkClick r:id="rId4" tooltip="reverse.photos"/>
              </a:rPr>
              <a:t>reverse.photos</a:t>
            </a:r>
            <a:r>
              <a:rPr lang="en-US" b="0" i="0" dirty="0">
                <a:solidFill>
                  <a:srgbClr val="1F2025"/>
                </a:solidFill>
                <a:effectLst/>
                <a:latin typeface="Lato-Regular"/>
              </a:rPr>
              <a:t>. </a:t>
            </a:r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B5C8A5A-983C-5389-1C92-81EC94CBE137}"/>
              </a:ext>
            </a:extLst>
          </p:cNvPr>
          <p:cNvSpPr txBox="1"/>
          <p:nvPr/>
        </p:nvSpPr>
        <p:spPr>
          <a:xfrm>
            <a:off x="550996" y="3662313"/>
            <a:ext cx="459556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5"/>
              </a:rPr>
              <a:t>https://www.met.police.uk/advice/advice-and-information/fa/fraud/personal-fraud/online-shopping/</a:t>
            </a:r>
            <a:r>
              <a:rPr lang="en-GB" dirty="0"/>
              <a:t>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71440F2-556D-22AC-1EDD-985961E1C42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25632" y="1074016"/>
            <a:ext cx="2967372" cy="3049962"/>
          </a:xfrm>
          <a:prstGeom prst="rect">
            <a:avLst/>
          </a:prstGeom>
        </p:spPr>
      </p:pic>
      <p:pic>
        <p:nvPicPr>
          <p:cNvPr id="1026" name="Picture 2" descr="795,933 Online Shopping Icon Royalty ...">
            <a:extLst>
              <a:ext uri="{FF2B5EF4-FFF2-40B4-BE49-F238E27FC236}">
                <a16:creationId xmlns:a16="http://schemas.microsoft.com/office/drawing/2014/main" id="{1B2D7207-B87E-4C00-ED9B-0913E9E7E0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50" r="21510" b="17686"/>
          <a:stretch>
            <a:fillRect/>
          </a:stretch>
        </p:blipFill>
        <p:spPr bwMode="auto">
          <a:xfrm>
            <a:off x="4366557" y="122462"/>
            <a:ext cx="847132" cy="951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39595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</TotalTime>
  <Words>483</Words>
  <Application>Microsoft Office PowerPoint</Application>
  <PresentationFormat>On-screen Show (4:3)</PresentationFormat>
  <Paragraphs>81</Paragraphs>
  <Slides>13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Lato-Regular</vt:lpstr>
      <vt:lpstr>LatoWebBold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Kripen</cp:lastModifiedBy>
  <cp:revision>2</cp:revision>
  <dcterms:created xsi:type="dcterms:W3CDTF">2013-01-27T09:14:16Z</dcterms:created>
  <dcterms:modified xsi:type="dcterms:W3CDTF">2026-04-23T08:40:22Z</dcterms:modified>
  <cp:category/>
</cp:coreProperties>
</file>